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4"/>
  </p:notesMasterIdLst>
  <p:sldIdLst>
    <p:sldId id="256" r:id="rId2"/>
    <p:sldId id="308" r:id="rId3"/>
    <p:sldId id="260" r:id="rId4"/>
    <p:sldId id="259" r:id="rId5"/>
    <p:sldId id="309" r:id="rId6"/>
    <p:sldId id="323" r:id="rId7"/>
    <p:sldId id="321" r:id="rId8"/>
    <p:sldId id="322" r:id="rId9"/>
    <p:sldId id="316" r:id="rId10"/>
    <p:sldId id="264" r:id="rId11"/>
    <p:sldId id="337" r:id="rId12"/>
    <p:sldId id="318" r:id="rId13"/>
    <p:sldId id="332" r:id="rId14"/>
    <p:sldId id="346" r:id="rId15"/>
    <p:sldId id="339" r:id="rId16"/>
    <p:sldId id="340" r:id="rId17"/>
    <p:sldId id="341" r:id="rId18"/>
    <p:sldId id="343" r:id="rId19"/>
    <p:sldId id="350" r:id="rId20"/>
    <p:sldId id="347" r:id="rId21"/>
    <p:sldId id="348" r:id="rId22"/>
    <p:sldId id="349" r:id="rId23"/>
    <p:sldId id="351" r:id="rId24"/>
    <p:sldId id="342" r:id="rId25"/>
    <p:sldId id="338" r:id="rId26"/>
    <p:sldId id="325" r:id="rId27"/>
    <p:sldId id="326" r:id="rId28"/>
    <p:sldId id="327" r:id="rId29"/>
    <p:sldId id="331" r:id="rId30"/>
    <p:sldId id="352" r:id="rId31"/>
    <p:sldId id="357" r:id="rId32"/>
    <p:sldId id="355" r:id="rId33"/>
    <p:sldId id="356" r:id="rId34"/>
    <p:sldId id="353" r:id="rId35"/>
    <p:sldId id="333" r:id="rId36"/>
    <p:sldId id="344" r:id="rId37"/>
    <p:sldId id="334" r:id="rId38"/>
    <p:sldId id="335" r:id="rId39"/>
    <p:sldId id="336" r:id="rId40"/>
    <p:sldId id="345" r:id="rId41"/>
    <p:sldId id="268" r:id="rId42"/>
    <p:sldId id="283" r:id="rId43"/>
  </p:sldIdLst>
  <p:sldSz cx="9144000" cy="5143500" type="screen16x9"/>
  <p:notesSz cx="6858000" cy="9144000"/>
  <p:embeddedFontLst>
    <p:embeddedFont>
      <p:font typeface="Audiowide" panose="020B0604020202020204" charset="0"/>
      <p:regular r:id="rId45"/>
    </p:embeddedFont>
    <p:embeddedFont>
      <p:font typeface="Karla" pitchFamily="2" charset="0"/>
      <p:regular r:id="rId46"/>
      <p:bold r:id="rId47"/>
      <p:italic r:id="rId48"/>
      <p:boldItalic r:id="rId49"/>
    </p:embeddedFont>
    <p:embeddedFont>
      <p:font typeface="Nunito"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465A"/>
    <a:srgbClr val="3D4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E8A09E-087F-40BC-815C-6D4446F3BC7C}">
  <a:tblStyle styleId="{F1E8A09E-087F-40BC-815C-6D4446F3BC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110" d="100"/>
          <a:sy n="110" d="100"/>
        </p:scale>
        <p:origin x="682"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1caab1d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1caab1d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cc9050bdf8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cc9050bdf8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6518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5619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420fcadb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4539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875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898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4176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9223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8688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333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0551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420fcadb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4053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806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2682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8243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9582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5747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022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1999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420fcadb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4272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759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13756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62553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5747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0284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cc9050bdf8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cc9050bdf8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420fcadb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729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3561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cc9050bdf8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cc9050bdf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3058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420fcadb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6437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cc9050bdf8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cc9050bdf8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0" name="Google Shape;10;p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1625850" y="1317528"/>
            <a:ext cx="5892300" cy="235830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atin typeface="Audiowide"/>
                <a:ea typeface="Audiowide"/>
                <a:cs typeface="Audiowide"/>
                <a:sym typeface="Audiowid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1625850" y="3778500"/>
            <a:ext cx="5892300" cy="4737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5" name="Google Shape;15;p2"/>
          <p:cNvPicPr preferRelativeResize="0"/>
          <p:nvPr/>
        </p:nvPicPr>
        <p:blipFill>
          <a:blip r:embed="rId3">
            <a:alphaModFix amt="75000"/>
          </a:blip>
          <a:stretch>
            <a:fillRect/>
          </a:stretch>
        </p:blipFill>
        <p:spPr>
          <a:xfrm>
            <a:off x="-1011050" y="-447675"/>
            <a:ext cx="5892301" cy="3648150"/>
          </a:xfrm>
          <a:prstGeom prst="rect">
            <a:avLst/>
          </a:prstGeom>
          <a:noFill/>
          <a:ln>
            <a:noFill/>
          </a:ln>
        </p:spPr>
      </p:pic>
      <p:pic>
        <p:nvPicPr>
          <p:cNvPr id="16" name="Google Shape;16;p2"/>
          <p:cNvPicPr preferRelativeResize="0"/>
          <p:nvPr/>
        </p:nvPicPr>
        <p:blipFill>
          <a:blip r:embed="rId3">
            <a:alphaModFix amt="75000"/>
          </a:blip>
          <a:stretch>
            <a:fillRect/>
          </a:stretch>
        </p:blipFill>
        <p:spPr>
          <a:xfrm rot="10800000">
            <a:off x="4261050" y="1962150"/>
            <a:ext cx="5892301" cy="36481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247"/>
        <p:cNvGrpSpPr/>
        <p:nvPr/>
      </p:nvGrpSpPr>
      <p:grpSpPr>
        <a:xfrm>
          <a:off x="0" y="0"/>
          <a:ext cx="0" cy="0"/>
          <a:chOff x="0" y="0"/>
          <a:chExt cx="0" cy="0"/>
        </a:xfrm>
      </p:grpSpPr>
      <p:pic>
        <p:nvPicPr>
          <p:cNvPr id="248" name="Google Shape;248;p24"/>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49" name="Google Shape;249;p2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txBox="1">
            <a:spLocks noGrp="1"/>
          </p:cNvSpPr>
          <p:nvPr>
            <p:ph type="ctrTitle"/>
          </p:nvPr>
        </p:nvSpPr>
        <p:spPr>
          <a:xfrm>
            <a:off x="2243613" y="573100"/>
            <a:ext cx="4661700" cy="115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3" name="Google Shape;253;p24"/>
          <p:cNvSpPr txBox="1">
            <a:spLocks noGrp="1"/>
          </p:cNvSpPr>
          <p:nvPr>
            <p:ph type="subTitle" idx="1"/>
          </p:nvPr>
        </p:nvSpPr>
        <p:spPr>
          <a:xfrm>
            <a:off x="2243625" y="1723300"/>
            <a:ext cx="4661700" cy="115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54" name="Google Shape;254;p24"/>
          <p:cNvSpPr txBox="1"/>
          <p:nvPr/>
        </p:nvSpPr>
        <p:spPr>
          <a:xfrm>
            <a:off x="2072100" y="4182850"/>
            <a:ext cx="4999800" cy="420600"/>
          </a:xfrm>
          <a:prstGeom prst="rect">
            <a:avLst/>
          </a:prstGeom>
          <a:noFill/>
          <a:ln>
            <a:noFill/>
          </a:ln>
        </p:spPr>
        <p:txBody>
          <a:bodyPr spcFirstLastPara="1" wrap="square" lIns="91425" tIns="0" rIns="0" bIns="0" anchor="b" anchorCtr="0">
            <a:noAutofit/>
          </a:bodyPr>
          <a:lstStyle/>
          <a:p>
            <a:pPr marL="0" lvl="0" indent="0" algn="ctr" rtl="0">
              <a:lnSpc>
                <a:spcPct val="100000"/>
              </a:lnSpc>
              <a:spcBef>
                <a:spcPts val="300"/>
              </a:spcBef>
              <a:spcAft>
                <a:spcPts val="0"/>
              </a:spcAft>
              <a:buNone/>
            </a:pPr>
            <a:r>
              <a:rPr lang="en" sz="1200">
                <a:solidFill>
                  <a:schemeClr val="lt1"/>
                </a:solidFill>
                <a:latin typeface="Karla"/>
                <a:ea typeface="Karla"/>
                <a:cs typeface="Karla"/>
                <a:sym typeface="Karla"/>
              </a:rPr>
              <a:t>CREDITS: This presentation template was created by </a:t>
            </a:r>
            <a:r>
              <a:rPr lang="en" sz="1200" b="1">
                <a:solidFill>
                  <a:schemeClr val="lt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Slidesgo</a:t>
            </a:r>
            <a:r>
              <a:rPr lang="en" sz="1200">
                <a:solidFill>
                  <a:schemeClr val="lt1"/>
                </a:solidFill>
                <a:latin typeface="Karla"/>
                <a:ea typeface="Karla"/>
                <a:cs typeface="Karla"/>
                <a:sym typeface="Karla"/>
              </a:rPr>
              <a:t>, and includes icons by </a:t>
            </a:r>
            <a:r>
              <a:rPr lang="en" sz="1200" b="1">
                <a:solidFill>
                  <a:schemeClr val="lt1"/>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Flaticon</a:t>
            </a:r>
            <a:r>
              <a:rPr lang="en" sz="1200">
                <a:solidFill>
                  <a:schemeClr val="lt1"/>
                </a:solidFill>
                <a:latin typeface="Karla"/>
                <a:ea typeface="Karla"/>
                <a:cs typeface="Karla"/>
                <a:sym typeface="Karla"/>
              </a:rPr>
              <a:t> and infographics &amp; images by </a:t>
            </a:r>
            <a:r>
              <a:rPr lang="en" sz="1200" b="1">
                <a:solidFill>
                  <a:schemeClr val="lt1"/>
                </a:solidFill>
                <a:uFill>
                  <a:noFill/>
                </a:uFill>
                <a:latin typeface="Karla"/>
                <a:ea typeface="Karla"/>
                <a:cs typeface="Karla"/>
                <a:sym typeface="Karla"/>
                <a:hlinkClick r:id="rId5">
                  <a:extLst>
                    <a:ext uri="{A12FA001-AC4F-418D-AE19-62706E023703}">
                      <ahyp:hlinkClr xmlns:ahyp="http://schemas.microsoft.com/office/drawing/2018/hyperlinkcolor" val="tx"/>
                    </a:ext>
                  </a:extLst>
                </a:hlinkClick>
              </a:rPr>
              <a:t>Freepik</a:t>
            </a:r>
            <a:endParaRPr sz="1200" b="1">
              <a:solidFill>
                <a:schemeClr val="lt1"/>
              </a:solidFill>
              <a:latin typeface="Karla"/>
              <a:ea typeface="Karla"/>
              <a:cs typeface="Karla"/>
              <a:sym typeface="Karla"/>
            </a:endParaRPr>
          </a:p>
        </p:txBody>
      </p:sp>
      <p:pic>
        <p:nvPicPr>
          <p:cNvPr id="255" name="Google Shape;255;p24"/>
          <p:cNvPicPr preferRelativeResize="0"/>
          <p:nvPr/>
        </p:nvPicPr>
        <p:blipFill rotWithShape="1">
          <a:blip r:embed="rId6">
            <a:alphaModFix amt="75000"/>
          </a:blip>
          <a:srcRect l="18320"/>
          <a:stretch/>
        </p:blipFill>
        <p:spPr>
          <a:xfrm rot="5400000">
            <a:off x="5077976" y="347474"/>
            <a:ext cx="5076823" cy="3848475"/>
          </a:xfrm>
          <a:prstGeom prst="rect">
            <a:avLst/>
          </a:prstGeom>
          <a:noFill/>
          <a:ln>
            <a:noFill/>
          </a:ln>
        </p:spPr>
      </p:pic>
      <p:pic>
        <p:nvPicPr>
          <p:cNvPr id="256" name="Google Shape;256;p24"/>
          <p:cNvPicPr preferRelativeResize="0"/>
          <p:nvPr/>
        </p:nvPicPr>
        <p:blipFill rotWithShape="1">
          <a:blip r:embed="rId6">
            <a:alphaModFix amt="75000"/>
          </a:blip>
          <a:srcRect l="14258" t="537"/>
          <a:stretch/>
        </p:blipFill>
        <p:spPr>
          <a:xfrm rot="-5399997">
            <a:off x="-1076912" y="756716"/>
            <a:ext cx="5372099" cy="385867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1" name="Shape 257"/>
        <p:cNvGrpSpPr/>
        <p:nvPr/>
      </p:nvGrpSpPr>
      <p:grpSpPr>
        <a:xfrm>
          <a:off x="0" y="0"/>
          <a:ext cx="0" cy="0"/>
          <a:chOff x="0" y="0"/>
          <a:chExt cx="0" cy="0"/>
        </a:xfrm>
      </p:grpSpPr>
      <p:pic>
        <p:nvPicPr>
          <p:cNvPr id="258" name="Google Shape;258;p25"/>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59" name="Google Shape;259;p2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2" name="Google Shape;262;p25"/>
          <p:cNvPicPr preferRelativeResize="0"/>
          <p:nvPr/>
        </p:nvPicPr>
        <p:blipFill rotWithShape="1">
          <a:blip r:embed="rId3">
            <a:alphaModFix amt="75000"/>
          </a:blip>
          <a:srcRect l="23664" t="13299"/>
          <a:stretch/>
        </p:blipFill>
        <p:spPr>
          <a:xfrm>
            <a:off x="9525" y="-156200"/>
            <a:ext cx="4171950" cy="2933699"/>
          </a:xfrm>
          <a:prstGeom prst="rect">
            <a:avLst/>
          </a:prstGeom>
          <a:noFill/>
          <a:ln>
            <a:noFill/>
          </a:ln>
        </p:spPr>
      </p:pic>
      <p:pic>
        <p:nvPicPr>
          <p:cNvPr id="263" name="Google Shape;263;p25"/>
          <p:cNvPicPr preferRelativeResize="0"/>
          <p:nvPr/>
        </p:nvPicPr>
        <p:blipFill rotWithShape="1">
          <a:blip r:embed="rId3">
            <a:alphaModFix amt="75000"/>
          </a:blip>
          <a:srcRect l="21334" t="3883"/>
          <a:stretch/>
        </p:blipFill>
        <p:spPr>
          <a:xfrm rot="-10799995">
            <a:off x="5739700" y="2603702"/>
            <a:ext cx="3747200" cy="283507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8_1">
    <p:spTree>
      <p:nvGrpSpPr>
        <p:cNvPr id="1" name="Shape 264"/>
        <p:cNvGrpSpPr/>
        <p:nvPr/>
      </p:nvGrpSpPr>
      <p:grpSpPr>
        <a:xfrm>
          <a:off x="0" y="0"/>
          <a:ext cx="0" cy="0"/>
          <a:chOff x="0" y="0"/>
          <a:chExt cx="0" cy="0"/>
        </a:xfrm>
      </p:grpSpPr>
      <p:pic>
        <p:nvPicPr>
          <p:cNvPr id="265" name="Google Shape;265;p2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66" name="Google Shape;266;p2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9" name="Google Shape;269;p26"/>
          <p:cNvPicPr preferRelativeResize="0"/>
          <p:nvPr/>
        </p:nvPicPr>
        <p:blipFill rotWithShape="1">
          <a:blip r:embed="rId3">
            <a:alphaModFix amt="75000"/>
          </a:blip>
          <a:srcRect l="20356"/>
          <a:stretch/>
        </p:blipFill>
        <p:spPr>
          <a:xfrm rot="5400000">
            <a:off x="4631025" y="510125"/>
            <a:ext cx="5524500" cy="4294700"/>
          </a:xfrm>
          <a:prstGeom prst="rect">
            <a:avLst/>
          </a:prstGeom>
          <a:noFill/>
          <a:ln>
            <a:noFill/>
          </a:ln>
        </p:spPr>
      </p:pic>
      <p:pic>
        <p:nvPicPr>
          <p:cNvPr id="270" name="Google Shape;270;p26"/>
          <p:cNvPicPr preferRelativeResize="0"/>
          <p:nvPr/>
        </p:nvPicPr>
        <p:blipFill rotWithShape="1">
          <a:blip r:embed="rId3">
            <a:alphaModFix amt="75000"/>
          </a:blip>
          <a:srcRect l="16645" t="537"/>
          <a:stretch/>
        </p:blipFill>
        <p:spPr>
          <a:xfrm rot="-5399997">
            <a:off x="-1058539" y="294014"/>
            <a:ext cx="5654502" cy="417781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9" name="Google Shape;19;p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title"/>
          </p:nvPr>
        </p:nvSpPr>
        <p:spPr>
          <a:xfrm>
            <a:off x="4491888" y="1682463"/>
            <a:ext cx="3312300" cy="1113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700">
                <a:solidFill>
                  <a:schemeClr val="accen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23" name="Google Shape;23;p3"/>
          <p:cNvSpPr txBox="1">
            <a:spLocks noGrp="1"/>
          </p:cNvSpPr>
          <p:nvPr>
            <p:ph type="subTitle" idx="1"/>
          </p:nvPr>
        </p:nvSpPr>
        <p:spPr>
          <a:xfrm>
            <a:off x="4491888" y="2851113"/>
            <a:ext cx="3312300" cy="60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4" name="Google Shape;24;p3"/>
          <p:cNvSpPr txBox="1">
            <a:spLocks noGrp="1"/>
          </p:cNvSpPr>
          <p:nvPr>
            <p:ph type="title" idx="2" hasCustomPrompt="1"/>
          </p:nvPr>
        </p:nvSpPr>
        <p:spPr>
          <a:xfrm>
            <a:off x="1931113" y="1872250"/>
            <a:ext cx="1728900" cy="1188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8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pic>
        <p:nvPicPr>
          <p:cNvPr id="25" name="Google Shape;25;p3"/>
          <p:cNvPicPr preferRelativeResize="0"/>
          <p:nvPr/>
        </p:nvPicPr>
        <p:blipFill>
          <a:blip r:embed="rId3">
            <a:alphaModFix amt="75000"/>
          </a:blip>
          <a:stretch>
            <a:fillRect/>
          </a:stretch>
        </p:blipFill>
        <p:spPr>
          <a:xfrm>
            <a:off x="-1015800" y="-419100"/>
            <a:ext cx="6190054" cy="3832501"/>
          </a:xfrm>
          <a:prstGeom prst="rect">
            <a:avLst/>
          </a:prstGeom>
          <a:noFill/>
          <a:ln>
            <a:noFill/>
          </a:ln>
        </p:spPr>
      </p:pic>
      <p:pic>
        <p:nvPicPr>
          <p:cNvPr id="26" name="Google Shape;26;p3"/>
          <p:cNvPicPr preferRelativeResize="0"/>
          <p:nvPr/>
        </p:nvPicPr>
        <p:blipFill>
          <a:blip r:embed="rId3">
            <a:alphaModFix amt="75000"/>
          </a:blip>
          <a:stretch>
            <a:fillRect/>
          </a:stretch>
        </p:blipFill>
        <p:spPr>
          <a:xfrm rot="10800000">
            <a:off x="4352926" y="1967775"/>
            <a:ext cx="5790899" cy="35853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4"/>
        <p:cNvGrpSpPr/>
        <p:nvPr/>
      </p:nvGrpSpPr>
      <p:grpSpPr>
        <a:xfrm>
          <a:off x="0" y="0"/>
          <a:ext cx="0" cy="0"/>
          <a:chOff x="0" y="0"/>
          <a:chExt cx="0" cy="0"/>
        </a:xfrm>
      </p:grpSpPr>
      <p:pic>
        <p:nvPicPr>
          <p:cNvPr id="65" name="Google Shape;65;p8"/>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66" name="Google Shape;66;p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txBox="1">
            <a:spLocks noGrp="1"/>
          </p:cNvSpPr>
          <p:nvPr>
            <p:ph type="title"/>
          </p:nvPr>
        </p:nvSpPr>
        <p:spPr>
          <a:xfrm>
            <a:off x="2005350" y="1506750"/>
            <a:ext cx="5133300" cy="2130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73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pic>
        <p:nvPicPr>
          <p:cNvPr id="70" name="Google Shape;70;p8"/>
          <p:cNvPicPr preferRelativeResize="0"/>
          <p:nvPr/>
        </p:nvPicPr>
        <p:blipFill>
          <a:blip r:embed="rId3">
            <a:alphaModFix amt="75000"/>
          </a:blip>
          <a:stretch>
            <a:fillRect/>
          </a:stretch>
        </p:blipFill>
        <p:spPr>
          <a:xfrm rot="5400000">
            <a:off x="4270575" y="37800"/>
            <a:ext cx="6816287" cy="4220224"/>
          </a:xfrm>
          <a:prstGeom prst="rect">
            <a:avLst/>
          </a:prstGeom>
          <a:noFill/>
          <a:ln>
            <a:noFill/>
          </a:ln>
        </p:spPr>
      </p:pic>
      <p:pic>
        <p:nvPicPr>
          <p:cNvPr id="71" name="Google Shape;71;p8"/>
          <p:cNvPicPr preferRelativeResize="0"/>
          <p:nvPr/>
        </p:nvPicPr>
        <p:blipFill>
          <a:blip r:embed="rId3">
            <a:alphaModFix amt="75000"/>
          </a:blip>
          <a:stretch>
            <a:fillRect/>
          </a:stretch>
        </p:blipFill>
        <p:spPr>
          <a:xfrm rot="-5399997">
            <a:off x="-1890149" y="942974"/>
            <a:ext cx="6692275" cy="41434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74" name="Google Shape;74;p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txBox="1">
            <a:spLocks noGrp="1"/>
          </p:cNvSpPr>
          <p:nvPr>
            <p:ph type="title"/>
          </p:nvPr>
        </p:nvSpPr>
        <p:spPr>
          <a:xfrm>
            <a:off x="970400" y="1168075"/>
            <a:ext cx="3133800" cy="18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8" name="Google Shape;78;p9"/>
          <p:cNvSpPr txBox="1">
            <a:spLocks noGrp="1"/>
          </p:cNvSpPr>
          <p:nvPr>
            <p:ph type="subTitle" idx="1"/>
          </p:nvPr>
        </p:nvSpPr>
        <p:spPr>
          <a:xfrm>
            <a:off x="970400" y="3167250"/>
            <a:ext cx="3133800" cy="84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79" name="Google Shape;79;p9"/>
          <p:cNvPicPr preferRelativeResize="0"/>
          <p:nvPr/>
        </p:nvPicPr>
        <p:blipFill rotWithShape="1">
          <a:blip r:embed="rId3">
            <a:alphaModFix amt="75000"/>
          </a:blip>
          <a:srcRect l="19106" t="4942"/>
          <a:stretch/>
        </p:blipFill>
        <p:spPr>
          <a:xfrm rot="-5400000">
            <a:off x="-727588" y="1263239"/>
            <a:ext cx="4580326" cy="3332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22"/>
        <p:cNvGrpSpPr/>
        <p:nvPr/>
      </p:nvGrpSpPr>
      <p:grpSpPr>
        <a:xfrm>
          <a:off x="0" y="0"/>
          <a:ext cx="0" cy="0"/>
          <a:chOff x="0" y="0"/>
          <a:chExt cx="0" cy="0"/>
        </a:xfrm>
      </p:grpSpPr>
      <p:pic>
        <p:nvPicPr>
          <p:cNvPr id="123" name="Google Shape;123;p14"/>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24" name="Google Shape;124;p1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txBox="1">
            <a:spLocks noGrp="1"/>
          </p:cNvSpPr>
          <p:nvPr>
            <p:ph type="title"/>
          </p:nvPr>
        </p:nvSpPr>
        <p:spPr>
          <a:xfrm>
            <a:off x="1486024" y="3068248"/>
            <a:ext cx="6172200" cy="44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2200">
                <a:solidFill>
                  <a:schemeClr val="accen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endParaRPr/>
          </a:p>
        </p:txBody>
      </p:sp>
      <p:sp>
        <p:nvSpPr>
          <p:cNvPr id="128" name="Google Shape;128;p14"/>
          <p:cNvSpPr txBox="1">
            <a:spLocks noGrp="1"/>
          </p:cNvSpPr>
          <p:nvPr>
            <p:ph type="subTitle" idx="1"/>
          </p:nvPr>
        </p:nvSpPr>
        <p:spPr>
          <a:xfrm>
            <a:off x="1485800" y="1628863"/>
            <a:ext cx="6172200" cy="1498200"/>
          </a:xfrm>
          <a:prstGeom prst="rect">
            <a:avLst/>
          </a:prstGeom>
          <a:noFill/>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2500"/>
              <a:buNone/>
              <a:defRPr sz="2600">
                <a:solidFill>
                  <a:schemeClr val="lt1"/>
                </a:solidFill>
              </a:defRPr>
            </a:lvl1pPr>
            <a:lvl2pPr lvl="1" algn="ctr" rtl="0">
              <a:lnSpc>
                <a:spcPct val="100000"/>
              </a:lnSpc>
              <a:spcBef>
                <a:spcPts val="0"/>
              </a:spcBef>
              <a:spcAft>
                <a:spcPts val="0"/>
              </a:spcAft>
              <a:buClr>
                <a:schemeClr val="lt1"/>
              </a:buClr>
              <a:buSzPts val="2500"/>
              <a:buNone/>
              <a:defRPr sz="2500">
                <a:solidFill>
                  <a:schemeClr val="lt1"/>
                </a:solidFill>
              </a:defRPr>
            </a:lvl2pPr>
            <a:lvl3pPr lvl="2" algn="ctr" rtl="0">
              <a:lnSpc>
                <a:spcPct val="100000"/>
              </a:lnSpc>
              <a:spcBef>
                <a:spcPts val="0"/>
              </a:spcBef>
              <a:spcAft>
                <a:spcPts val="0"/>
              </a:spcAft>
              <a:buClr>
                <a:schemeClr val="lt1"/>
              </a:buClr>
              <a:buSzPts val="2500"/>
              <a:buNone/>
              <a:defRPr sz="2500">
                <a:solidFill>
                  <a:schemeClr val="lt1"/>
                </a:solidFill>
              </a:defRPr>
            </a:lvl3pPr>
            <a:lvl4pPr lvl="3" algn="ctr" rtl="0">
              <a:lnSpc>
                <a:spcPct val="100000"/>
              </a:lnSpc>
              <a:spcBef>
                <a:spcPts val="0"/>
              </a:spcBef>
              <a:spcAft>
                <a:spcPts val="0"/>
              </a:spcAft>
              <a:buClr>
                <a:schemeClr val="lt1"/>
              </a:buClr>
              <a:buSzPts val="2500"/>
              <a:buNone/>
              <a:defRPr sz="2500">
                <a:solidFill>
                  <a:schemeClr val="lt1"/>
                </a:solidFill>
              </a:defRPr>
            </a:lvl4pPr>
            <a:lvl5pPr lvl="4" algn="ctr" rtl="0">
              <a:lnSpc>
                <a:spcPct val="100000"/>
              </a:lnSpc>
              <a:spcBef>
                <a:spcPts val="0"/>
              </a:spcBef>
              <a:spcAft>
                <a:spcPts val="0"/>
              </a:spcAft>
              <a:buClr>
                <a:schemeClr val="lt1"/>
              </a:buClr>
              <a:buSzPts val="2500"/>
              <a:buNone/>
              <a:defRPr sz="2500">
                <a:solidFill>
                  <a:schemeClr val="lt1"/>
                </a:solidFill>
              </a:defRPr>
            </a:lvl5pPr>
            <a:lvl6pPr lvl="5" algn="ctr" rtl="0">
              <a:lnSpc>
                <a:spcPct val="100000"/>
              </a:lnSpc>
              <a:spcBef>
                <a:spcPts val="0"/>
              </a:spcBef>
              <a:spcAft>
                <a:spcPts val="0"/>
              </a:spcAft>
              <a:buClr>
                <a:schemeClr val="lt1"/>
              </a:buClr>
              <a:buSzPts val="2500"/>
              <a:buNone/>
              <a:defRPr sz="2500">
                <a:solidFill>
                  <a:schemeClr val="lt1"/>
                </a:solidFill>
              </a:defRPr>
            </a:lvl6pPr>
            <a:lvl7pPr lvl="6" algn="ctr" rtl="0">
              <a:lnSpc>
                <a:spcPct val="100000"/>
              </a:lnSpc>
              <a:spcBef>
                <a:spcPts val="0"/>
              </a:spcBef>
              <a:spcAft>
                <a:spcPts val="0"/>
              </a:spcAft>
              <a:buClr>
                <a:schemeClr val="lt1"/>
              </a:buClr>
              <a:buSzPts val="2500"/>
              <a:buNone/>
              <a:defRPr sz="2500">
                <a:solidFill>
                  <a:schemeClr val="lt1"/>
                </a:solidFill>
              </a:defRPr>
            </a:lvl7pPr>
            <a:lvl8pPr lvl="7" algn="ctr" rtl="0">
              <a:lnSpc>
                <a:spcPct val="100000"/>
              </a:lnSpc>
              <a:spcBef>
                <a:spcPts val="0"/>
              </a:spcBef>
              <a:spcAft>
                <a:spcPts val="0"/>
              </a:spcAft>
              <a:buClr>
                <a:schemeClr val="lt1"/>
              </a:buClr>
              <a:buSzPts val="2500"/>
              <a:buNone/>
              <a:defRPr sz="2500">
                <a:solidFill>
                  <a:schemeClr val="lt1"/>
                </a:solidFill>
              </a:defRPr>
            </a:lvl8pPr>
            <a:lvl9pPr lvl="8" algn="ctr" rtl="0">
              <a:lnSpc>
                <a:spcPct val="100000"/>
              </a:lnSpc>
              <a:spcBef>
                <a:spcPts val="0"/>
              </a:spcBef>
              <a:spcAft>
                <a:spcPts val="0"/>
              </a:spcAft>
              <a:buClr>
                <a:schemeClr val="lt1"/>
              </a:buClr>
              <a:buSzPts val="2500"/>
              <a:buNone/>
              <a:defRPr sz="2500">
                <a:solidFill>
                  <a:schemeClr val="lt1"/>
                </a:solidFill>
              </a:defRPr>
            </a:lvl9pPr>
          </a:lstStyle>
          <a:p>
            <a:endParaRPr/>
          </a:p>
        </p:txBody>
      </p:sp>
      <p:pic>
        <p:nvPicPr>
          <p:cNvPr id="129" name="Google Shape;129;p14"/>
          <p:cNvPicPr preferRelativeResize="0"/>
          <p:nvPr/>
        </p:nvPicPr>
        <p:blipFill rotWithShape="1">
          <a:blip r:embed="rId3">
            <a:alphaModFix amt="75000"/>
          </a:blip>
          <a:srcRect/>
          <a:stretch/>
        </p:blipFill>
        <p:spPr>
          <a:xfrm>
            <a:off x="-1436100" y="-758750"/>
            <a:ext cx="6816174" cy="4220351"/>
          </a:xfrm>
          <a:prstGeom prst="rect">
            <a:avLst/>
          </a:prstGeom>
          <a:noFill/>
          <a:ln>
            <a:noFill/>
          </a:ln>
        </p:spPr>
      </p:pic>
      <p:pic>
        <p:nvPicPr>
          <p:cNvPr id="130" name="Google Shape;130;p14"/>
          <p:cNvPicPr preferRelativeResize="0"/>
          <p:nvPr/>
        </p:nvPicPr>
        <p:blipFill rotWithShape="1">
          <a:blip r:embed="rId3">
            <a:alphaModFix amt="75000"/>
          </a:blip>
          <a:srcRect l="-60" t="537"/>
          <a:stretch/>
        </p:blipFill>
        <p:spPr>
          <a:xfrm rot="-10799997">
            <a:off x="4648077" y="1876429"/>
            <a:ext cx="5772273" cy="355281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CUSTOM_2_1_1_1">
    <p:spTree>
      <p:nvGrpSpPr>
        <p:cNvPr id="1" name="Shape 140"/>
        <p:cNvGrpSpPr/>
        <p:nvPr/>
      </p:nvGrpSpPr>
      <p:grpSpPr>
        <a:xfrm>
          <a:off x="0" y="0"/>
          <a:ext cx="0" cy="0"/>
          <a:chOff x="0" y="0"/>
          <a:chExt cx="0" cy="0"/>
        </a:xfrm>
      </p:grpSpPr>
      <p:pic>
        <p:nvPicPr>
          <p:cNvPr id="141" name="Google Shape;141;p1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42" name="Google Shape;142;p1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txBox="1">
            <a:spLocks noGrp="1"/>
          </p:cNvSpPr>
          <p:nvPr>
            <p:ph type="body" idx="1"/>
          </p:nvPr>
        </p:nvSpPr>
        <p:spPr>
          <a:xfrm>
            <a:off x="720000" y="1456400"/>
            <a:ext cx="7704000" cy="25947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2"/>
              </a:buClr>
              <a:buSzPts val="1200"/>
              <a:buChar char="●"/>
              <a:defRPr sz="1200" b="1"/>
            </a:lvl1pPr>
            <a:lvl2pPr marL="914400" lvl="1" indent="-317500" rtl="0">
              <a:spcBef>
                <a:spcPts val="0"/>
              </a:spcBef>
              <a:spcAft>
                <a:spcPts val="0"/>
              </a:spcAft>
              <a:buClr>
                <a:schemeClr val="lt1"/>
              </a:buClr>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46" name="Google Shape;146;p16"/>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47" name="Google Shape;147;p16"/>
          <p:cNvPicPr preferRelativeResize="0"/>
          <p:nvPr/>
        </p:nvPicPr>
        <p:blipFill rotWithShape="1">
          <a:blip r:embed="rId3">
            <a:alphaModFix amt="75000"/>
          </a:blip>
          <a:srcRect/>
          <a:stretch/>
        </p:blipFill>
        <p:spPr>
          <a:xfrm rot="5400000">
            <a:off x="5369415" y="-442041"/>
            <a:ext cx="5662423" cy="3506001"/>
          </a:xfrm>
          <a:prstGeom prst="rect">
            <a:avLst/>
          </a:prstGeom>
          <a:noFill/>
          <a:ln>
            <a:noFill/>
          </a:ln>
        </p:spPr>
      </p:pic>
      <p:pic>
        <p:nvPicPr>
          <p:cNvPr id="148" name="Google Shape;148;p16"/>
          <p:cNvPicPr preferRelativeResize="0"/>
          <p:nvPr/>
        </p:nvPicPr>
        <p:blipFill rotWithShape="1">
          <a:blip r:embed="rId3">
            <a:alphaModFix amt="75000"/>
          </a:blip>
          <a:srcRect l="-60" t="537"/>
          <a:stretch/>
        </p:blipFill>
        <p:spPr>
          <a:xfrm rot="-5399997">
            <a:off x="-1828923" y="1781179"/>
            <a:ext cx="5772273" cy="35528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58"/>
        <p:cNvGrpSpPr/>
        <p:nvPr/>
      </p:nvGrpSpPr>
      <p:grpSpPr>
        <a:xfrm>
          <a:off x="0" y="0"/>
          <a:ext cx="0" cy="0"/>
          <a:chOff x="0" y="0"/>
          <a:chExt cx="0" cy="0"/>
        </a:xfrm>
      </p:grpSpPr>
      <p:pic>
        <p:nvPicPr>
          <p:cNvPr id="159" name="Google Shape;159;p18"/>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60" name="Google Shape;160;p1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txBox="1">
            <a:spLocks noGrp="1"/>
          </p:cNvSpPr>
          <p:nvPr>
            <p:ph type="title"/>
          </p:nvPr>
        </p:nvSpPr>
        <p:spPr>
          <a:xfrm rot="-1114">
            <a:off x="726775" y="2183450"/>
            <a:ext cx="2778300" cy="82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2" name="Google Shape;162;p18"/>
          <p:cNvSpPr txBox="1">
            <a:spLocks noGrp="1"/>
          </p:cNvSpPr>
          <p:nvPr>
            <p:ph type="subTitle" idx="1"/>
          </p:nvPr>
        </p:nvSpPr>
        <p:spPr>
          <a:xfrm rot="371">
            <a:off x="726775" y="2991552"/>
            <a:ext cx="2778300" cy="4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18"/>
          <p:cNvSpPr txBox="1">
            <a:spLocks noGrp="1"/>
          </p:cNvSpPr>
          <p:nvPr>
            <p:ph type="title" idx="2"/>
          </p:nvPr>
        </p:nvSpPr>
        <p:spPr>
          <a:xfrm>
            <a:off x="3189587" y="3304275"/>
            <a:ext cx="27783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4" name="Google Shape;164;p18"/>
          <p:cNvSpPr txBox="1">
            <a:spLocks noGrp="1"/>
          </p:cNvSpPr>
          <p:nvPr>
            <p:ph type="subTitle" idx="3"/>
          </p:nvPr>
        </p:nvSpPr>
        <p:spPr>
          <a:xfrm>
            <a:off x="3189587" y="4114925"/>
            <a:ext cx="27783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18"/>
          <p:cNvSpPr txBox="1">
            <a:spLocks noGrp="1"/>
          </p:cNvSpPr>
          <p:nvPr>
            <p:ph type="title" idx="4"/>
          </p:nvPr>
        </p:nvSpPr>
        <p:spPr>
          <a:xfrm>
            <a:off x="5652399" y="2182150"/>
            <a:ext cx="27783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6" name="Google Shape;166;p18"/>
          <p:cNvSpPr txBox="1">
            <a:spLocks noGrp="1"/>
          </p:cNvSpPr>
          <p:nvPr>
            <p:ph type="subTitle" idx="5"/>
          </p:nvPr>
        </p:nvSpPr>
        <p:spPr>
          <a:xfrm>
            <a:off x="5652399" y="2991875"/>
            <a:ext cx="2778300" cy="4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1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 name="Google Shape;169;p18"/>
          <p:cNvPicPr preferRelativeResize="0"/>
          <p:nvPr/>
        </p:nvPicPr>
        <p:blipFill rotWithShape="1">
          <a:blip r:embed="rId3">
            <a:alphaModFix amt="75000"/>
          </a:blip>
          <a:srcRect l="16597" t="23395"/>
          <a:stretch/>
        </p:blipFill>
        <p:spPr>
          <a:xfrm rot="-5400000">
            <a:off x="-1349762" y="941737"/>
            <a:ext cx="5684874" cy="3233001"/>
          </a:xfrm>
          <a:prstGeom prst="rect">
            <a:avLst/>
          </a:prstGeom>
          <a:noFill/>
          <a:ln>
            <a:noFill/>
          </a:ln>
        </p:spPr>
      </p:pic>
      <p:pic>
        <p:nvPicPr>
          <p:cNvPr id="170" name="Google Shape;170;p18"/>
          <p:cNvPicPr preferRelativeResize="0"/>
          <p:nvPr/>
        </p:nvPicPr>
        <p:blipFill rotWithShape="1">
          <a:blip r:embed="rId3">
            <a:alphaModFix amt="75000"/>
          </a:blip>
          <a:srcRect l="23059" t="16268"/>
          <a:stretch/>
        </p:blipFill>
        <p:spPr>
          <a:xfrm rot="5400004">
            <a:off x="5600637" y="400113"/>
            <a:ext cx="4438774" cy="2990847"/>
          </a:xfrm>
          <a:prstGeom prst="rect">
            <a:avLst/>
          </a:prstGeom>
          <a:noFill/>
          <a:ln>
            <a:noFill/>
          </a:ln>
        </p:spPr>
      </p:pic>
      <p:sp>
        <p:nvSpPr>
          <p:cNvPr id="171" name="Google Shape;171;p18"/>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CUSTOM_3_1">
    <p:spTree>
      <p:nvGrpSpPr>
        <p:cNvPr id="1" name="Shape 172"/>
        <p:cNvGrpSpPr/>
        <p:nvPr/>
      </p:nvGrpSpPr>
      <p:grpSpPr>
        <a:xfrm>
          <a:off x="0" y="0"/>
          <a:ext cx="0" cy="0"/>
          <a:chOff x="0" y="0"/>
          <a:chExt cx="0" cy="0"/>
        </a:xfrm>
      </p:grpSpPr>
      <p:pic>
        <p:nvPicPr>
          <p:cNvPr id="173" name="Google Shape;173;p19"/>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74" name="Google Shape;174;p1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txBox="1">
            <a:spLocks noGrp="1"/>
          </p:cNvSpPr>
          <p:nvPr>
            <p:ph type="title"/>
          </p:nvPr>
        </p:nvSpPr>
        <p:spPr>
          <a:xfrm>
            <a:off x="1600200" y="1345325"/>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 name="Google Shape;178;p19"/>
          <p:cNvSpPr txBox="1">
            <a:spLocks noGrp="1"/>
          </p:cNvSpPr>
          <p:nvPr>
            <p:ph type="subTitle" idx="1"/>
          </p:nvPr>
        </p:nvSpPr>
        <p:spPr>
          <a:xfrm>
            <a:off x="1600200" y="1576824"/>
            <a:ext cx="5943600" cy="7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19"/>
          <p:cNvSpPr txBox="1">
            <a:spLocks noGrp="1"/>
          </p:cNvSpPr>
          <p:nvPr>
            <p:ph type="title" idx="2"/>
          </p:nvPr>
        </p:nvSpPr>
        <p:spPr>
          <a:xfrm>
            <a:off x="1600200" y="2491787"/>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0" name="Google Shape;180;p19"/>
          <p:cNvSpPr txBox="1">
            <a:spLocks noGrp="1"/>
          </p:cNvSpPr>
          <p:nvPr>
            <p:ph type="subTitle" idx="3"/>
          </p:nvPr>
        </p:nvSpPr>
        <p:spPr>
          <a:xfrm>
            <a:off x="1600200" y="2721226"/>
            <a:ext cx="5943600" cy="78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19"/>
          <p:cNvSpPr txBox="1">
            <a:spLocks noGrp="1"/>
          </p:cNvSpPr>
          <p:nvPr>
            <p:ph type="title" idx="4"/>
          </p:nvPr>
        </p:nvSpPr>
        <p:spPr>
          <a:xfrm>
            <a:off x="1593425" y="3636142"/>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2" name="Google Shape;182;p19"/>
          <p:cNvSpPr txBox="1">
            <a:spLocks noGrp="1"/>
          </p:cNvSpPr>
          <p:nvPr>
            <p:ph type="subTitle" idx="5"/>
          </p:nvPr>
        </p:nvSpPr>
        <p:spPr>
          <a:xfrm>
            <a:off x="1593425" y="3867801"/>
            <a:ext cx="5943600" cy="7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83" name="Google Shape;183;p19"/>
          <p:cNvPicPr preferRelativeResize="0"/>
          <p:nvPr/>
        </p:nvPicPr>
        <p:blipFill rotWithShape="1">
          <a:blip r:embed="rId3">
            <a:alphaModFix amt="75000"/>
          </a:blip>
          <a:srcRect l="-60" t="535" b="66797"/>
          <a:stretch/>
        </p:blipFill>
        <p:spPr>
          <a:xfrm rot="-5399997">
            <a:off x="5922077" y="1921653"/>
            <a:ext cx="5772273" cy="1166871"/>
          </a:xfrm>
          <a:prstGeom prst="rect">
            <a:avLst/>
          </a:prstGeom>
          <a:noFill/>
          <a:ln>
            <a:noFill/>
          </a:ln>
        </p:spPr>
      </p:pic>
      <p:pic>
        <p:nvPicPr>
          <p:cNvPr id="184" name="Google Shape;184;p19"/>
          <p:cNvPicPr preferRelativeResize="0"/>
          <p:nvPr/>
        </p:nvPicPr>
        <p:blipFill rotWithShape="1">
          <a:blip r:embed="rId3">
            <a:alphaModFix amt="75000"/>
          </a:blip>
          <a:srcRect l="-60" t="535" b="66797"/>
          <a:stretch/>
        </p:blipFill>
        <p:spPr>
          <a:xfrm rot="5400003">
            <a:off x="-2553948" y="1988316"/>
            <a:ext cx="5772273" cy="1166871"/>
          </a:xfrm>
          <a:prstGeom prst="rect">
            <a:avLst/>
          </a:prstGeom>
          <a:noFill/>
          <a:ln>
            <a:noFill/>
          </a:ln>
        </p:spPr>
      </p:pic>
      <p:sp>
        <p:nvSpPr>
          <p:cNvPr id="185" name="Google Shape;185;p19"/>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37000">
              <a:schemeClr val="dk1"/>
            </a:gs>
            <a:gs pos="63000">
              <a:schemeClr val="dk1"/>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2475"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Audiowide"/>
              <a:buNone/>
              <a:defRPr sz="2800">
                <a:solidFill>
                  <a:schemeClr val="lt1"/>
                </a:solidFill>
                <a:latin typeface="Audiowide"/>
                <a:ea typeface="Audiowide"/>
                <a:cs typeface="Audiowide"/>
                <a:sym typeface="Audiowide"/>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782475"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1pPr>
            <a:lvl2pPr marL="914400" lvl="1"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2pPr>
            <a:lvl3pPr marL="1371600" lvl="2"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3pPr>
            <a:lvl4pPr marL="1828800" lvl="3"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4pPr>
            <a:lvl5pPr marL="2286000" lvl="4"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5pPr>
            <a:lvl6pPr marL="2743200" lvl="5"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6pPr>
            <a:lvl7pPr marL="3200400" lvl="6"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7pPr>
            <a:lvl8pPr marL="3657600" lvl="7"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8pPr>
            <a:lvl9pPr marL="4114800" lvl="8"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8" r:id="rId5"/>
    <p:sldLayoutId id="2147483660" r:id="rId6"/>
    <p:sldLayoutId id="2147483662" r:id="rId7"/>
    <p:sldLayoutId id="2147483664" r:id="rId8"/>
    <p:sldLayoutId id="2147483665" r:id="rId9"/>
    <p:sldLayoutId id="2147483670" r:id="rId10"/>
    <p:sldLayoutId id="2147483671"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0"/>
          <p:cNvSpPr/>
          <p:nvPr/>
        </p:nvSpPr>
        <p:spPr>
          <a:xfrm>
            <a:off x="1727250" y="122815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txBox="1">
            <a:spLocks noGrp="1"/>
          </p:cNvSpPr>
          <p:nvPr>
            <p:ph type="ctrTitle"/>
          </p:nvPr>
        </p:nvSpPr>
        <p:spPr>
          <a:xfrm>
            <a:off x="1625850" y="1317528"/>
            <a:ext cx="5892300" cy="235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Practical Review on the Evolution of Cybersecurity</a:t>
            </a:r>
            <a:endParaRPr dirty="0">
              <a:solidFill>
                <a:srgbClr val="CC0000"/>
              </a:solidFill>
            </a:endParaRPr>
          </a:p>
        </p:txBody>
      </p:sp>
      <p:sp>
        <p:nvSpPr>
          <p:cNvPr id="283" name="Google Shape;283;p30"/>
          <p:cNvSpPr txBox="1">
            <a:spLocks noGrp="1"/>
          </p:cNvSpPr>
          <p:nvPr>
            <p:ph type="subTitle" idx="1"/>
          </p:nvPr>
        </p:nvSpPr>
        <p:spPr>
          <a:xfrm>
            <a:off x="1625850" y="3778500"/>
            <a:ext cx="5892300" cy="4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Week 1: What have you learnt so far?</a:t>
            </a:r>
            <a:endParaRPr dirty="0"/>
          </a:p>
        </p:txBody>
      </p:sp>
      <p:grpSp>
        <p:nvGrpSpPr>
          <p:cNvPr id="284" name="Google Shape;284;p30"/>
          <p:cNvGrpSpPr/>
          <p:nvPr/>
        </p:nvGrpSpPr>
        <p:grpSpPr>
          <a:xfrm>
            <a:off x="1006807" y="487596"/>
            <a:ext cx="288601" cy="1096693"/>
            <a:chOff x="1006700" y="2603975"/>
            <a:chExt cx="55450" cy="210700"/>
          </a:xfrm>
        </p:grpSpPr>
        <p:sp>
          <p:nvSpPr>
            <p:cNvPr id="285" name="Google Shape;285;p3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30"/>
          <p:cNvGrpSpPr/>
          <p:nvPr/>
        </p:nvGrpSpPr>
        <p:grpSpPr>
          <a:xfrm rot="5400000">
            <a:off x="7769557" y="3906771"/>
            <a:ext cx="288601" cy="1096693"/>
            <a:chOff x="1006700" y="2603975"/>
            <a:chExt cx="55450" cy="210700"/>
          </a:xfrm>
        </p:grpSpPr>
        <p:sp>
          <p:nvSpPr>
            <p:cNvPr id="292" name="Google Shape;292;p3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30"/>
          <p:cNvGrpSpPr/>
          <p:nvPr/>
        </p:nvGrpSpPr>
        <p:grpSpPr>
          <a:xfrm>
            <a:off x="551124" y="3629702"/>
            <a:ext cx="1178637" cy="1096691"/>
            <a:chOff x="827350" y="3629733"/>
            <a:chExt cx="1431600" cy="1332067"/>
          </a:xfrm>
        </p:grpSpPr>
        <p:sp>
          <p:nvSpPr>
            <p:cNvPr id="299" name="Google Shape;299;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0"/>
          <p:cNvGrpSpPr/>
          <p:nvPr/>
        </p:nvGrpSpPr>
        <p:grpSpPr>
          <a:xfrm>
            <a:off x="322602" y="2902809"/>
            <a:ext cx="781224" cy="726909"/>
            <a:chOff x="827350" y="3629733"/>
            <a:chExt cx="1431600" cy="1332067"/>
          </a:xfrm>
        </p:grpSpPr>
        <p:sp>
          <p:nvSpPr>
            <p:cNvPr id="303" name="Google Shape;303;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0"/>
          <p:cNvGrpSpPr/>
          <p:nvPr/>
        </p:nvGrpSpPr>
        <p:grpSpPr>
          <a:xfrm>
            <a:off x="1816189" y="4394848"/>
            <a:ext cx="356325" cy="331552"/>
            <a:chOff x="827350" y="3629733"/>
            <a:chExt cx="1431600" cy="1332067"/>
          </a:xfrm>
        </p:grpSpPr>
        <p:sp>
          <p:nvSpPr>
            <p:cNvPr id="307" name="Google Shape;307;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30"/>
          <p:cNvGrpSpPr/>
          <p:nvPr/>
        </p:nvGrpSpPr>
        <p:grpSpPr>
          <a:xfrm>
            <a:off x="7466251" y="219713"/>
            <a:ext cx="895180" cy="832942"/>
            <a:chOff x="827350" y="3629733"/>
            <a:chExt cx="1431600" cy="1332067"/>
          </a:xfrm>
        </p:grpSpPr>
        <p:sp>
          <p:nvSpPr>
            <p:cNvPr id="311" name="Google Shape;311;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30"/>
          <p:cNvGrpSpPr/>
          <p:nvPr/>
        </p:nvGrpSpPr>
        <p:grpSpPr>
          <a:xfrm>
            <a:off x="8131283" y="1065715"/>
            <a:ext cx="598982" cy="557337"/>
            <a:chOff x="827350" y="3629733"/>
            <a:chExt cx="1431600" cy="1332067"/>
          </a:xfrm>
        </p:grpSpPr>
        <p:sp>
          <p:nvSpPr>
            <p:cNvPr id="315" name="Google Shape;315;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30"/>
          <p:cNvGrpSpPr/>
          <p:nvPr/>
        </p:nvGrpSpPr>
        <p:grpSpPr>
          <a:xfrm>
            <a:off x="6901231" y="620669"/>
            <a:ext cx="464268" cy="431989"/>
            <a:chOff x="827350" y="3629733"/>
            <a:chExt cx="1431600" cy="1332067"/>
          </a:xfrm>
        </p:grpSpPr>
        <p:sp>
          <p:nvSpPr>
            <p:cNvPr id="319" name="Google Shape;319;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8"/>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8"/>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dirty="0"/>
              <a:t>Brief Timeline</a:t>
            </a:r>
            <a:endParaRPr dirty="0"/>
          </a:p>
        </p:txBody>
      </p:sp>
      <p:sp>
        <p:nvSpPr>
          <p:cNvPr id="635" name="Google Shape;635;p38"/>
          <p:cNvSpPr txBox="1">
            <a:spLocks noGrp="1"/>
          </p:cNvSpPr>
          <p:nvPr>
            <p:ph type="title"/>
          </p:nvPr>
        </p:nvSpPr>
        <p:spPr>
          <a:xfrm>
            <a:off x="1600200" y="1345325"/>
            <a:ext cx="5943600" cy="3876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dirty="0">
                <a:solidFill>
                  <a:schemeClr val="accent1"/>
                </a:solidFill>
              </a:rPr>
              <a:t>1971</a:t>
            </a:r>
            <a:endParaRPr dirty="0">
              <a:solidFill>
                <a:schemeClr val="accent1"/>
              </a:solidFill>
            </a:endParaRPr>
          </a:p>
        </p:txBody>
      </p:sp>
      <p:sp>
        <p:nvSpPr>
          <p:cNvPr id="636" name="Google Shape;636;p38"/>
          <p:cNvSpPr txBox="1">
            <a:spLocks noGrp="1"/>
          </p:cNvSpPr>
          <p:nvPr>
            <p:ph type="subTitle" idx="1"/>
          </p:nvPr>
        </p:nvSpPr>
        <p:spPr>
          <a:xfrm>
            <a:off x="1600200" y="1576824"/>
            <a:ext cx="5943600" cy="76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 In 1971, the message “I’m the creeper, catch me if you can” greeted several users of the ARPANET, one of the earliest forms of the internet.</a:t>
            </a:r>
          </a:p>
        </p:txBody>
      </p:sp>
      <p:sp>
        <p:nvSpPr>
          <p:cNvPr id="637" name="Google Shape;637;p38"/>
          <p:cNvSpPr txBox="1">
            <a:spLocks noGrp="1"/>
          </p:cNvSpPr>
          <p:nvPr>
            <p:ph type="title" idx="2"/>
          </p:nvPr>
        </p:nvSpPr>
        <p:spPr>
          <a:xfrm>
            <a:off x="1600200" y="2491787"/>
            <a:ext cx="5943600" cy="387600"/>
          </a:xfrm>
          <a:prstGeom prst="rect">
            <a:avLst/>
          </a:prstGeom>
        </p:spPr>
        <p:txBody>
          <a:bodyPr spcFirstLastPara="1" wrap="square" lIns="45700" tIns="91425" rIns="45700" bIns="91425" anchor="b" anchorCtr="0">
            <a:noAutofit/>
          </a:bodyPr>
          <a:lstStyle/>
          <a:p>
            <a:pPr marL="0" lvl="0" indent="0" algn="ctr" rtl="0">
              <a:spcBef>
                <a:spcPts val="0"/>
              </a:spcBef>
              <a:spcAft>
                <a:spcPts val="1200"/>
              </a:spcAft>
              <a:buClr>
                <a:schemeClr val="lt1"/>
              </a:buClr>
              <a:buSzPts val="1100"/>
              <a:buFont typeface="Arial"/>
              <a:buNone/>
            </a:pPr>
            <a:r>
              <a:rPr lang="en" dirty="0">
                <a:solidFill>
                  <a:schemeClr val="accent1"/>
                </a:solidFill>
              </a:rPr>
              <a:t>1989</a:t>
            </a:r>
            <a:endParaRPr dirty="0">
              <a:solidFill>
                <a:schemeClr val="accent1"/>
              </a:solidFill>
            </a:endParaRPr>
          </a:p>
        </p:txBody>
      </p:sp>
      <p:sp>
        <p:nvSpPr>
          <p:cNvPr id="638" name="Google Shape;638;p38"/>
          <p:cNvSpPr txBox="1">
            <a:spLocks noGrp="1"/>
          </p:cNvSpPr>
          <p:nvPr>
            <p:ph type="subTitle" idx="3"/>
          </p:nvPr>
        </p:nvSpPr>
        <p:spPr>
          <a:xfrm>
            <a:off x="1600200" y="2721226"/>
            <a:ext cx="5943600" cy="78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 1989, when the first recorded Denial-of-Service attack in history occurred, Morris worm.</a:t>
            </a:r>
            <a:endParaRPr dirty="0"/>
          </a:p>
        </p:txBody>
      </p:sp>
      <p:sp>
        <p:nvSpPr>
          <p:cNvPr id="639" name="Google Shape;639;p38"/>
          <p:cNvSpPr txBox="1">
            <a:spLocks noGrp="1"/>
          </p:cNvSpPr>
          <p:nvPr>
            <p:ph type="title" idx="4"/>
          </p:nvPr>
        </p:nvSpPr>
        <p:spPr>
          <a:xfrm>
            <a:off x="1593425" y="3636142"/>
            <a:ext cx="5943600" cy="3876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Clr>
                <a:schemeClr val="lt1"/>
              </a:buClr>
              <a:buSzPts val="1100"/>
              <a:buFont typeface="Arial"/>
              <a:buNone/>
            </a:pPr>
            <a:r>
              <a:rPr lang="en" dirty="0">
                <a:solidFill>
                  <a:schemeClr val="accent1"/>
                </a:solidFill>
              </a:rPr>
              <a:t>2000</a:t>
            </a:r>
            <a:endParaRPr dirty="0">
              <a:solidFill>
                <a:schemeClr val="accent1"/>
              </a:solidFill>
            </a:endParaRPr>
          </a:p>
        </p:txBody>
      </p:sp>
      <p:sp>
        <p:nvSpPr>
          <p:cNvPr id="640" name="Google Shape;640;p38"/>
          <p:cNvSpPr txBox="1">
            <a:spLocks noGrp="1"/>
          </p:cNvSpPr>
          <p:nvPr>
            <p:ph type="subTitle" idx="5"/>
          </p:nvPr>
        </p:nvSpPr>
        <p:spPr>
          <a:xfrm>
            <a:off x="1593425" y="3867801"/>
            <a:ext cx="5943600" cy="76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when over ten million Windows users were infected with the ILOVEYOU bug. The fastest-spreading worm in computer history, at that time.</a:t>
            </a:r>
          </a:p>
        </p:txBody>
      </p:sp>
      <p:grpSp>
        <p:nvGrpSpPr>
          <p:cNvPr id="641" name="Google Shape;641;p38"/>
          <p:cNvGrpSpPr/>
          <p:nvPr/>
        </p:nvGrpSpPr>
        <p:grpSpPr>
          <a:xfrm rot="5400000">
            <a:off x="8219657" y="4333871"/>
            <a:ext cx="288601" cy="1096693"/>
            <a:chOff x="1006700" y="2603975"/>
            <a:chExt cx="55450" cy="210700"/>
          </a:xfrm>
        </p:grpSpPr>
        <p:sp>
          <p:nvSpPr>
            <p:cNvPr id="642" name="Google Shape;642;p38"/>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8"/>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8"/>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8"/>
          <p:cNvGrpSpPr/>
          <p:nvPr/>
        </p:nvGrpSpPr>
        <p:grpSpPr>
          <a:xfrm>
            <a:off x="541782" y="856397"/>
            <a:ext cx="820307" cy="763275"/>
            <a:chOff x="827350" y="3629733"/>
            <a:chExt cx="1431600" cy="1332067"/>
          </a:xfrm>
        </p:grpSpPr>
        <p:sp>
          <p:nvSpPr>
            <p:cNvPr id="649" name="Google Shape;649;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38"/>
          <p:cNvGrpSpPr/>
          <p:nvPr/>
        </p:nvGrpSpPr>
        <p:grpSpPr>
          <a:xfrm>
            <a:off x="1310019" y="324598"/>
            <a:ext cx="688313" cy="640458"/>
            <a:chOff x="827350" y="3629733"/>
            <a:chExt cx="1431600" cy="1332067"/>
          </a:xfrm>
        </p:grpSpPr>
        <p:sp>
          <p:nvSpPr>
            <p:cNvPr id="653" name="Google Shape;653;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8"/>
          <p:cNvGrpSpPr/>
          <p:nvPr/>
        </p:nvGrpSpPr>
        <p:grpSpPr>
          <a:xfrm>
            <a:off x="541779" y="193517"/>
            <a:ext cx="491325" cy="457165"/>
            <a:chOff x="827350" y="3629733"/>
            <a:chExt cx="1431600" cy="1332067"/>
          </a:xfrm>
        </p:grpSpPr>
        <p:sp>
          <p:nvSpPr>
            <p:cNvPr id="657" name="Google Shape;657;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8"/>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8"/>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dirty="0"/>
              <a:t>Brief Timeline</a:t>
            </a:r>
            <a:endParaRPr dirty="0"/>
          </a:p>
        </p:txBody>
      </p:sp>
      <p:sp>
        <p:nvSpPr>
          <p:cNvPr id="635" name="Google Shape;635;p38"/>
          <p:cNvSpPr txBox="1">
            <a:spLocks noGrp="1"/>
          </p:cNvSpPr>
          <p:nvPr>
            <p:ph type="title"/>
          </p:nvPr>
        </p:nvSpPr>
        <p:spPr>
          <a:xfrm>
            <a:off x="1600200" y="1345325"/>
            <a:ext cx="5943600" cy="3876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dirty="0">
                <a:solidFill>
                  <a:schemeClr val="accent1"/>
                </a:solidFill>
              </a:rPr>
              <a:t>1995</a:t>
            </a:r>
            <a:endParaRPr dirty="0">
              <a:solidFill>
                <a:schemeClr val="accent1"/>
              </a:solidFill>
            </a:endParaRPr>
          </a:p>
        </p:txBody>
      </p:sp>
      <p:sp>
        <p:nvSpPr>
          <p:cNvPr id="636" name="Google Shape;636;p38"/>
          <p:cNvSpPr txBox="1">
            <a:spLocks noGrp="1"/>
          </p:cNvSpPr>
          <p:nvPr>
            <p:ph type="subTitle" idx="1"/>
          </p:nvPr>
        </p:nvSpPr>
        <p:spPr>
          <a:xfrm>
            <a:off x="1600200" y="1576824"/>
            <a:ext cx="5943600" cy="76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SSL 2.0 version that was released in ’95 was the bedrock for ‘HTTPS,’ which you’ll often see at the beginning of web addresses - when browsing securely. </a:t>
            </a:r>
          </a:p>
        </p:txBody>
      </p:sp>
      <p:sp>
        <p:nvSpPr>
          <p:cNvPr id="637" name="Google Shape;637;p38"/>
          <p:cNvSpPr txBox="1">
            <a:spLocks noGrp="1"/>
          </p:cNvSpPr>
          <p:nvPr>
            <p:ph type="title" idx="2"/>
          </p:nvPr>
        </p:nvSpPr>
        <p:spPr>
          <a:xfrm>
            <a:off x="1600200" y="2491787"/>
            <a:ext cx="5943600" cy="387600"/>
          </a:xfrm>
          <a:prstGeom prst="rect">
            <a:avLst/>
          </a:prstGeom>
        </p:spPr>
        <p:txBody>
          <a:bodyPr spcFirstLastPara="1" wrap="square" lIns="45700" tIns="91425" rIns="45700" bIns="91425" anchor="b" anchorCtr="0">
            <a:noAutofit/>
          </a:bodyPr>
          <a:lstStyle/>
          <a:p>
            <a:pPr marL="0" lvl="0" indent="0" algn="ctr" rtl="0">
              <a:spcBef>
                <a:spcPts val="0"/>
              </a:spcBef>
              <a:spcAft>
                <a:spcPts val="1200"/>
              </a:spcAft>
              <a:buClr>
                <a:schemeClr val="lt1"/>
              </a:buClr>
              <a:buSzPts val="1100"/>
              <a:buFont typeface="Arial"/>
              <a:buNone/>
            </a:pPr>
            <a:r>
              <a:rPr lang="en" dirty="0">
                <a:solidFill>
                  <a:schemeClr val="accent1"/>
                </a:solidFill>
              </a:rPr>
              <a:t>2002</a:t>
            </a:r>
            <a:endParaRPr dirty="0">
              <a:solidFill>
                <a:schemeClr val="accent1"/>
              </a:solidFill>
            </a:endParaRPr>
          </a:p>
        </p:txBody>
      </p:sp>
      <p:sp>
        <p:nvSpPr>
          <p:cNvPr id="638" name="Google Shape;638;p38"/>
          <p:cNvSpPr txBox="1">
            <a:spLocks noGrp="1"/>
          </p:cNvSpPr>
          <p:nvPr>
            <p:ph type="subTitle" idx="3"/>
          </p:nvPr>
        </p:nvSpPr>
        <p:spPr>
          <a:xfrm>
            <a:off x="1600200" y="2721226"/>
            <a:ext cx="5943600" cy="78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U.S. Department of Homeland Security was established</a:t>
            </a:r>
            <a:endParaRPr dirty="0"/>
          </a:p>
        </p:txBody>
      </p:sp>
      <p:sp>
        <p:nvSpPr>
          <p:cNvPr id="639" name="Google Shape;639;p38"/>
          <p:cNvSpPr txBox="1">
            <a:spLocks noGrp="1"/>
          </p:cNvSpPr>
          <p:nvPr>
            <p:ph type="title" idx="4"/>
          </p:nvPr>
        </p:nvSpPr>
        <p:spPr>
          <a:xfrm>
            <a:off x="1593425" y="3636142"/>
            <a:ext cx="5943600" cy="3876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Clr>
                <a:schemeClr val="lt1"/>
              </a:buClr>
              <a:buSzPts val="1100"/>
              <a:buFont typeface="Arial"/>
              <a:buNone/>
            </a:pPr>
            <a:r>
              <a:rPr lang="en" dirty="0">
                <a:solidFill>
                  <a:schemeClr val="accent1"/>
                </a:solidFill>
              </a:rPr>
              <a:t>2003</a:t>
            </a:r>
            <a:endParaRPr dirty="0">
              <a:solidFill>
                <a:schemeClr val="accent1"/>
              </a:solidFill>
            </a:endParaRPr>
          </a:p>
        </p:txBody>
      </p:sp>
      <p:sp>
        <p:nvSpPr>
          <p:cNvPr id="640" name="Google Shape;640;p38"/>
          <p:cNvSpPr txBox="1">
            <a:spLocks noGrp="1"/>
          </p:cNvSpPr>
          <p:nvPr>
            <p:ph type="subTitle" idx="5"/>
          </p:nvPr>
        </p:nvSpPr>
        <p:spPr>
          <a:xfrm>
            <a:off x="1593425" y="3867801"/>
            <a:ext cx="5943600" cy="76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first infamous group of hackers with a vast network of users with seemingly no leader, often acting in the interest of protecting the privacy of the everyday person</a:t>
            </a:r>
          </a:p>
        </p:txBody>
      </p:sp>
      <p:grpSp>
        <p:nvGrpSpPr>
          <p:cNvPr id="641" name="Google Shape;641;p38"/>
          <p:cNvGrpSpPr/>
          <p:nvPr/>
        </p:nvGrpSpPr>
        <p:grpSpPr>
          <a:xfrm rot="5400000">
            <a:off x="8219657" y="4333871"/>
            <a:ext cx="288601" cy="1096693"/>
            <a:chOff x="1006700" y="2603975"/>
            <a:chExt cx="55450" cy="210700"/>
          </a:xfrm>
        </p:grpSpPr>
        <p:sp>
          <p:nvSpPr>
            <p:cNvPr id="642" name="Google Shape;642;p38"/>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8"/>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8"/>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8"/>
          <p:cNvGrpSpPr/>
          <p:nvPr/>
        </p:nvGrpSpPr>
        <p:grpSpPr>
          <a:xfrm>
            <a:off x="541782" y="856397"/>
            <a:ext cx="820307" cy="763275"/>
            <a:chOff x="827350" y="3629733"/>
            <a:chExt cx="1431600" cy="1332067"/>
          </a:xfrm>
        </p:grpSpPr>
        <p:sp>
          <p:nvSpPr>
            <p:cNvPr id="649" name="Google Shape;649;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38"/>
          <p:cNvGrpSpPr/>
          <p:nvPr/>
        </p:nvGrpSpPr>
        <p:grpSpPr>
          <a:xfrm>
            <a:off x="1310019" y="324598"/>
            <a:ext cx="688313" cy="640458"/>
            <a:chOff x="827350" y="3629733"/>
            <a:chExt cx="1431600" cy="1332067"/>
          </a:xfrm>
        </p:grpSpPr>
        <p:sp>
          <p:nvSpPr>
            <p:cNvPr id="653" name="Google Shape;653;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8"/>
          <p:cNvGrpSpPr/>
          <p:nvPr/>
        </p:nvGrpSpPr>
        <p:grpSpPr>
          <a:xfrm>
            <a:off x="541779" y="193517"/>
            <a:ext cx="491325" cy="457165"/>
            <a:chOff x="827350" y="3629733"/>
            <a:chExt cx="1431600" cy="1332067"/>
          </a:xfrm>
        </p:grpSpPr>
        <p:sp>
          <p:nvSpPr>
            <p:cNvPr id="657" name="Google Shape;657;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27435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1727250" y="133335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txBox="1">
            <a:spLocks noGrp="1"/>
          </p:cNvSpPr>
          <p:nvPr>
            <p:ph type="title"/>
          </p:nvPr>
        </p:nvSpPr>
        <p:spPr>
          <a:xfrm>
            <a:off x="2005350" y="1506750"/>
            <a:ext cx="5133300" cy="213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Those who do not learn from history are…</a:t>
            </a:r>
            <a:br>
              <a:rPr lang="en" sz="4800" dirty="0"/>
            </a:br>
            <a:r>
              <a:rPr lang="en" sz="1400" dirty="0">
                <a:solidFill>
                  <a:srgbClr val="FFC000"/>
                </a:solidFill>
              </a:rPr>
              <a:t>probably studying politics in uniport</a:t>
            </a:r>
            <a:endParaRPr sz="4800" dirty="0">
              <a:solidFill>
                <a:srgbClr val="FFC000"/>
              </a:solidFill>
            </a:endParaRPr>
          </a:p>
        </p:txBody>
      </p:sp>
      <p:grpSp>
        <p:nvGrpSpPr>
          <p:cNvPr id="440" name="Google Shape;440;p34"/>
          <p:cNvGrpSpPr/>
          <p:nvPr/>
        </p:nvGrpSpPr>
        <p:grpSpPr>
          <a:xfrm rot="10800000">
            <a:off x="8182795" y="3741521"/>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4"/>
          <p:cNvGrpSpPr/>
          <p:nvPr/>
        </p:nvGrpSpPr>
        <p:grpSpPr>
          <a:xfrm>
            <a:off x="535539" y="4091671"/>
            <a:ext cx="781224" cy="726909"/>
            <a:chOff x="827350" y="3629733"/>
            <a:chExt cx="1431600" cy="1332067"/>
          </a:xfrm>
        </p:grpSpPr>
        <p:sp>
          <p:nvSpPr>
            <p:cNvPr id="448" name="Google Shape;448;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1563289" y="4339573"/>
            <a:ext cx="356325" cy="331552"/>
            <a:chOff x="827350" y="3629733"/>
            <a:chExt cx="1431600" cy="1332067"/>
          </a:xfrm>
        </p:grpSpPr>
        <p:sp>
          <p:nvSpPr>
            <p:cNvPr id="452" name="Google Shape;452;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4"/>
          <p:cNvGrpSpPr/>
          <p:nvPr/>
        </p:nvGrpSpPr>
        <p:grpSpPr>
          <a:xfrm>
            <a:off x="7697553" y="932393"/>
            <a:ext cx="1096749" cy="1020497"/>
            <a:chOff x="827350" y="3629733"/>
            <a:chExt cx="1431600" cy="1332067"/>
          </a:xfrm>
        </p:grpSpPr>
        <p:sp>
          <p:nvSpPr>
            <p:cNvPr id="456" name="Google Shape;456;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626658" y="3184190"/>
            <a:ext cx="598982" cy="557337"/>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34"/>
          <p:cNvGrpSpPr/>
          <p:nvPr/>
        </p:nvGrpSpPr>
        <p:grpSpPr>
          <a:xfrm rot="5400000">
            <a:off x="1030707" y="-8854"/>
            <a:ext cx="288601" cy="1096693"/>
            <a:chOff x="1006700" y="2603975"/>
            <a:chExt cx="55450" cy="210700"/>
          </a:xfrm>
        </p:grpSpPr>
        <p:sp>
          <p:nvSpPr>
            <p:cNvPr id="468" name="Google Shape;468;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67420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p:nvPr/>
        </p:nvSpPr>
        <p:spPr>
          <a:xfrm>
            <a:off x="1814447" y="1600199"/>
            <a:ext cx="1962231" cy="1576691"/>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txBox="1">
            <a:spLocks noGrp="1"/>
          </p:cNvSpPr>
          <p:nvPr>
            <p:ph type="title"/>
          </p:nvPr>
        </p:nvSpPr>
        <p:spPr>
          <a:xfrm>
            <a:off x="3988579" y="1840103"/>
            <a:ext cx="4239685" cy="12410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Importance of Cyber Security</a:t>
            </a:r>
          </a:p>
        </p:txBody>
      </p:sp>
      <p:sp>
        <p:nvSpPr>
          <p:cNvPr id="399" name="Google Shape;399;p33"/>
          <p:cNvSpPr txBox="1">
            <a:spLocks noGrp="1"/>
          </p:cNvSpPr>
          <p:nvPr>
            <p:ph type="title" idx="2"/>
          </p:nvPr>
        </p:nvSpPr>
        <p:spPr>
          <a:xfrm>
            <a:off x="1814447" y="1872250"/>
            <a:ext cx="1962231"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400" name="Google Shape;400;p33"/>
          <p:cNvGrpSpPr/>
          <p:nvPr/>
        </p:nvGrpSpPr>
        <p:grpSpPr>
          <a:xfrm rot="10800000">
            <a:off x="8057882" y="382596"/>
            <a:ext cx="288601" cy="1096693"/>
            <a:chOff x="1006700" y="2603975"/>
            <a:chExt cx="55450" cy="210700"/>
          </a:xfrm>
        </p:grpSpPr>
        <p:sp>
          <p:nvSpPr>
            <p:cNvPr id="401" name="Google Shape;401;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3"/>
          <p:cNvGrpSpPr/>
          <p:nvPr/>
        </p:nvGrpSpPr>
        <p:grpSpPr>
          <a:xfrm>
            <a:off x="558602" y="508321"/>
            <a:ext cx="781224" cy="726909"/>
            <a:chOff x="827350" y="3629733"/>
            <a:chExt cx="1431600" cy="1332067"/>
          </a:xfrm>
        </p:grpSpPr>
        <p:sp>
          <p:nvSpPr>
            <p:cNvPr id="408" name="Google Shape;408;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p:cNvGrpSpPr/>
          <p:nvPr/>
        </p:nvGrpSpPr>
        <p:grpSpPr>
          <a:xfrm>
            <a:off x="1387564" y="321673"/>
            <a:ext cx="356325" cy="331552"/>
            <a:chOff x="827350" y="3629733"/>
            <a:chExt cx="1431600" cy="1332067"/>
          </a:xfrm>
        </p:grpSpPr>
        <p:sp>
          <p:nvSpPr>
            <p:cNvPr id="412" name="Google Shape;412;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p:cNvGrpSpPr/>
          <p:nvPr/>
        </p:nvGrpSpPr>
        <p:grpSpPr>
          <a:xfrm>
            <a:off x="7535601" y="3848738"/>
            <a:ext cx="895180" cy="832942"/>
            <a:chOff x="827350" y="3629733"/>
            <a:chExt cx="1431600" cy="1332067"/>
          </a:xfrm>
        </p:grpSpPr>
        <p:sp>
          <p:nvSpPr>
            <p:cNvPr id="416" name="Google Shape;416;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p:cNvGrpSpPr/>
          <p:nvPr/>
        </p:nvGrpSpPr>
        <p:grpSpPr>
          <a:xfrm>
            <a:off x="7902683" y="2980240"/>
            <a:ext cx="598982" cy="557337"/>
            <a:chOff x="827350" y="3629733"/>
            <a:chExt cx="1431600" cy="1332067"/>
          </a:xfrm>
        </p:grpSpPr>
        <p:sp>
          <p:nvSpPr>
            <p:cNvPr id="420" name="Google Shape;420;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p:cNvGrpSpPr/>
          <p:nvPr/>
        </p:nvGrpSpPr>
        <p:grpSpPr>
          <a:xfrm>
            <a:off x="6634531" y="4239131"/>
            <a:ext cx="464268" cy="431989"/>
            <a:chOff x="827350" y="3629733"/>
            <a:chExt cx="1431600" cy="1332067"/>
          </a:xfrm>
        </p:grpSpPr>
        <p:sp>
          <p:nvSpPr>
            <p:cNvPr id="424" name="Google Shape;424;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p:cNvGrpSpPr/>
          <p:nvPr/>
        </p:nvGrpSpPr>
        <p:grpSpPr>
          <a:xfrm rot="5400000">
            <a:off x="962657" y="3906771"/>
            <a:ext cx="288601" cy="1096693"/>
            <a:chOff x="1006700" y="2603975"/>
            <a:chExt cx="55450" cy="210700"/>
          </a:xfrm>
        </p:grpSpPr>
        <p:sp>
          <p:nvSpPr>
            <p:cNvPr id="428" name="Google Shape;428;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35089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1"/>
          <p:cNvSpPr/>
          <p:nvPr/>
        </p:nvSpPr>
        <p:spPr>
          <a:xfrm>
            <a:off x="4690875" y="539412"/>
            <a:ext cx="4453124" cy="551674"/>
          </a:xfrm>
          <a:prstGeom prst="rect">
            <a:avLst/>
          </a:prstGeom>
        </p:spPr>
        <p:txBody>
          <a:bodyPr>
            <a:prstTxWarp prst="textPlain">
              <a:avLst/>
            </a:prstTxWarp>
          </a:bodyPr>
          <a:lstStyle/>
          <a:p>
            <a:pPr lvl="0" algn="ctr"/>
            <a:r>
              <a:rPr lang="en-US" b="1" i="0" dirty="0">
                <a:ln w="9525" cap="flat" cmpd="sng">
                  <a:solidFill>
                    <a:schemeClr val="accent4"/>
                  </a:solidFill>
                  <a:prstDash val="solid"/>
                  <a:round/>
                  <a:headEnd type="none" w="sm" len="sm"/>
                  <a:tailEnd type="none" w="sm" len="sm"/>
                </a:ln>
                <a:noFill/>
                <a:latin typeface="Zen Dots"/>
              </a:rPr>
              <a:t>Activities</a:t>
            </a:r>
            <a:endParaRPr b="1" i="0" dirty="0">
              <a:ln w="9525" cap="flat" cmpd="sng">
                <a:solidFill>
                  <a:schemeClr val="accent4"/>
                </a:solidFill>
                <a:prstDash val="solid"/>
                <a:round/>
                <a:headEnd type="none" w="sm" len="sm"/>
                <a:tailEnd type="none" w="sm" len="sm"/>
              </a:ln>
              <a:noFill/>
              <a:latin typeface="Zen Dots"/>
            </a:endParaRPr>
          </a:p>
        </p:txBody>
      </p:sp>
      <p:sp>
        <p:nvSpPr>
          <p:cNvPr id="425" name="Google Shape;425;p31"/>
          <p:cNvSpPr/>
          <p:nvPr/>
        </p:nvSpPr>
        <p:spPr>
          <a:xfrm rot="5400000">
            <a:off x="6571574" y="2989577"/>
            <a:ext cx="3718630" cy="628526"/>
          </a:xfrm>
          <a:prstGeom prst="rect">
            <a:avLst/>
          </a:prstGeom>
        </p:spPr>
        <p:txBody>
          <a:bodyPr>
            <a:prstTxWarp prst="textPlain">
              <a:avLst/>
            </a:prstTxWarp>
          </a:bodyPr>
          <a:lstStyle/>
          <a:p>
            <a:pPr lvl="0" algn="ctr"/>
            <a:r>
              <a:rPr lang="en-US" b="1" i="0" dirty="0">
                <a:ln w="9525" cap="flat" cmpd="sng">
                  <a:solidFill>
                    <a:schemeClr val="accent4"/>
                  </a:solidFill>
                  <a:prstDash val="solid"/>
                  <a:round/>
                  <a:headEnd type="none" w="sm" len="sm"/>
                  <a:tailEnd type="none" w="sm" len="sm"/>
                </a:ln>
                <a:noFill/>
                <a:latin typeface="Zen Dots"/>
              </a:rPr>
              <a:t>Assessment</a:t>
            </a:r>
            <a:endParaRPr b="1" i="0" dirty="0">
              <a:ln w="9525" cap="flat" cmpd="sng">
                <a:solidFill>
                  <a:schemeClr val="accent4"/>
                </a:solidFill>
                <a:prstDash val="solid"/>
                <a:round/>
                <a:headEnd type="none" w="sm" len="sm"/>
                <a:tailEnd type="none" w="sm" len="sm"/>
              </a:ln>
              <a:noFill/>
              <a:latin typeface="Zen Dots"/>
            </a:endParaRPr>
          </a:p>
        </p:txBody>
      </p:sp>
      <p:sp>
        <p:nvSpPr>
          <p:cNvPr id="426" name="Google Shape;426;p31"/>
          <p:cNvSpPr/>
          <p:nvPr/>
        </p:nvSpPr>
        <p:spPr>
          <a:xfrm flipH="1">
            <a:off x="9537428" y="1970477"/>
            <a:ext cx="393352" cy="37710"/>
          </a:xfrm>
          <a:custGeom>
            <a:avLst/>
            <a:gdLst/>
            <a:ahLst/>
            <a:cxnLst/>
            <a:rect l="l" t="t" r="r" b="b"/>
            <a:pathLst>
              <a:path w="4381" h="420" extrusionOk="0">
                <a:moveTo>
                  <a:pt x="214" y="0"/>
                </a:moveTo>
                <a:cubicBezTo>
                  <a:pt x="98" y="0"/>
                  <a:pt x="0" y="98"/>
                  <a:pt x="0" y="214"/>
                </a:cubicBezTo>
                <a:cubicBezTo>
                  <a:pt x="0" y="330"/>
                  <a:pt x="98" y="420"/>
                  <a:pt x="214" y="420"/>
                </a:cubicBezTo>
                <a:lnTo>
                  <a:pt x="4166" y="420"/>
                </a:lnTo>
                <a:cubicBezTo>
                  <a:pt x="4282" y="420"/>
                  <a:pt x="4380" y="330"/>
                  <a:pt x="4380" y="214"/>
                </a:cubicBezTo>
                <a:cubicBezTo>
                  <a:pt x="4380" y="98"/>
                  <a:pt x="4282" y="0"/>
                  <a:pt x="4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1"/>
          <p:cNvSpPr/>
          <p:nvPr/>
        </p:nvSpPr>
        <p:spPr>
          <a:xfrm flipH="1">
            <a:off x="9537428" y="2042575"/>
            <a:ext cx="215576" cy="37710"/>
          </a:xfrm>
          <a:custGeom>
            <a:avLst/>
            <a:gdLst/>
            <a:ahLst/>
            <a:cxnLst/>
            <a:rect l="l" t="t" r="r" b="b"/>
            <a:pathLst>
              <a:path w="2401" h="420" extrusionOk="0">
                <a:moveTo>
                  <a:pt x="215" y="0"/>
                </a:moveTo>
                <a:cubicBezTo>
                  <a:pt x="99" y="0"/>
                  <a:pt x="1" y="98"/>
                  <a:pt x="1" y="214"/>
                </a:cubicBezTo>
                <a:cubicBezTo>
                  <a:pt x="1" y="330"/>
                  <a:pt x="99" y="419"/>
                  <a:pt x="215" y="419"/>
                </a:cubicBezTo>
                <a:lnTo>
                  <a:pt x="2186" y="419"/>
                </a:lnTo>
                <a:cubicBezTo>
                  <a:pt x="2302" y="419"/>
                  <a:pt x="2400" y="330"/>
                  <a:pt x="2400" y="214"/>
                </a:cubicBezTo>
                <a:cubicBezTo>
                  <a:pt x="2400" y="98"/>
                  <a:pt x="2302" y="0"/>
                  <a:pt x="2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txBox="1">
            <a:spLocks noGrp="1"/>
          </p:cNvSpPr>
          <p:nvPr>
            <p:ph type="ctrTitle"/>
          </p:nvPr>
        </p:nvSpPr>
        <p:spPr>
          <a:xfrm flipH="1">
            <a:off x="860900" y="1293849"/>
            <a:ext cx="4792500" cy="27890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solidFill>
                  <a:schemeClr val="bg1"/>
                </a:solidFill>
              </a:rPr>
              <a:t>Discuss the importance of cybersecurity in today's digital world using practical examples.</a:t>
            </a:r>
            <a:endParaRPr lang="en-US" sz="3200" b="1" dirty="0">
              <a:solidFill>
                <a:schemeClr val="bg1"/>
              </a:solidFill>
              <a:latin typeface="Zen Dots"/>
              <a:ea typeface="Zen Dots"/>
              <a:cs typeface="Zen Dots"/>
              <a:sym typeface="Zen Dots"/>
            </a:endParaRPr>
          </a:p>
        </p:txBody>
      </p:sp>
      <p:grpSp>
        <p:nvGrpSpPr>
          <p:cNvPr id="430" name="Google Shape;430;p31"/>
          <p:cNvGrpSpPr/>
          <p:nvPr/>
        </p:nvGrpSpPr>
        <p:grpSpPr>
          <a:xfrm>
            <a:off x="5572124" y="1523914"/>
            <a:ext cx="3913317" cy="3718630"/>
            <a:chOff x="5187302" y="909926"/>
            <a:chExt cx="4298140" cy="4332618"/>
          </a:xfrm>
        </p:grpSpPr>
        <p:sp>
          <p:nvSpPr>
            <p:cNvPr id="431" name="Google Shape;431;p31"/>
            <p:cNvSpPr/>
            <p:nvPr/>
          </p:nvSpPr>
          <p:spPr>
            <a:xfrm flipH="1">
              <a:off x="7930620" y="4742616"/>
              <a:ext cx="218539" cy="116722"/>
            </a:xfrm>
            <a:custGeom>
              <a:avLst/>
              <a:gdLst/>
              <a:ahLst/>
              <a:cxnLst/>
              <a:rect l="l" t="t" r="r" b="b"/>
              <a:pathLst>
                <a:path w="2434" h="1300" extrusionOk="0">
                  <a:moveTo>
                    <a:pt x="2433" y="1"/>
                  </a:moveTo>
                  <a:cubicBezTo>
                    <a:pt x="2433" y="1"/>
                    <a:pt x="140" y="509"/>
                    <a:pt x="33" y="1054"/>
                  </a:cubicBezTo>
                  <a:cubicBezTo>
                    <a:pt x="1" y="1238"/>
                    <a:pt x="216" y="1299"/>
                    <a:pt x="517" y="1299"/>
                  </a:cubicBezTo>
                  <a:cubicBezTo>
                    <a:pt x="1120" y="1299"/>
                    <a:pt x="2067" y="1054"/>
                    <a:pt x="2067" y="1054"/>
                  </a:cubicBezTo>
                  <a:lnTo>
                    <a:pt x="24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flipH="1">
              <a:off x="7930620" y="4742616"/>
              <a:ext cx="218539" cy="116722"/>
            </a:xfrm>
            <a:custGeom>
              <a:avLst/>
              <a:gdLst/>
              <a:ahLst/>
              <a:cxnLst/>
              <a:rect l="l" t="t" r="r" b="b"/>
              <a:pathLst>
                <a:path w="2434" h="1300" extrusionOk="0">
                  <a:moveTo>
                    <a:pt x="2433" y="1"/>
                  </a:moveTo>
                  <a:cubicBezTo>
                    <a:pt x="2433" y="1"/>
                    <a:pt x="140" y="509"/>
                    <a:pt x="33" y="1054"/>
                  </a:cubicBezTo>
                  <a:cubicBezTo>
                    <a:pt x="1" y="1238"/>
                    <a:pt x="216" y="1299"/>
                    <a:pt x="517" y="1299"/>
                  </a:cubicBezTo>
                  <a:cubicBezTo>
                    <a:pt x="1120" y="1299"/>
                    <a:pt x="2067" y="1054"/>
                    <a:pt x="2067" y="1054"/>
                  </a:cubicBezTo>
                  <a:lnTo>
                    <a:pt x="2433" y="1"/>
                  </a:ln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flipH="1">
              <a:off x="6475280" y="2078580"/>
              <a:ext cx="1382613" cy="670521"/>
            </a:xfrm>
            <a:custGeom>
              <a:avLst/>
              <a:gdLst/>
              <a:ahLst/>
              <a:cxnLst/>
              <a:rect l="l" t="t" r="r" b="b"/>
              <a:pathLst>
                <a:path w="15399" h="7468" extrusionOk="0">
                  <a:moveTo>
                    <a:pt x="7584" y="1"/>
                  </a:moveTo>
                  <a:cubicBezTo>
                    <a:pt x="3659" y="27"/>
                    <a:pt x="1" y="705"/>
                    <a:pt x="1" y="705"/>
                  </a:cubicBezTo>
                  <a:cubicBezTo>
                    <a:pt x="260" y="2606"/>
                    <a:pt x="3748" y="7298"/>
                    <a:pt x="3748" y="7298"/>
                  </a:cubicBezTo>
                  <a:lnTo>
                    <a:pt x="7700" y="5764"/>
                  </a:lnTo>
                  <a:lnTo>
                    <a:pt x="11732" y="7468"/>
                  </a:lnTo>
                  <a:cubicBezTo>
                    <a:pt x="11732" y="7468"/>
                    <a:pt x="15140" y="2606"/>
                    <a:pt x="15399" y="705"/>
                  </a:cubicBezTo>
                  <a:cubicBezTo>
                    <a:pt x="15399" y="705"/>
                    <a:pt x="11750" y="27"/>
                    <a:pt x="7816" y="1"/>
                  </a:cubicBezTo>
                  <a:close/>
                </a:path>
              </a:pathLst>
            </a:custGeom>
            <a:gradFill>
              <a:gsLst>
                <a:gs pos="0">
                  <a:schemeClr val="lt1"/>
                </a:gs>
                <a:gs pos="50000">
                  <a:schemeClr val="dk2"/>
                </a:gs>
                <a:gs pos="100000">
                  <a:schemeClr val="accent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flipH="1">
              <a:off x="6475280" y="2078395"/>
              <a:ext cx="1382613" cy="670521"/>
            </a:xfrm>
            <a:custGeom>
              <a:avLst/>
              <a:gdLst/>
              <a:ahLst/>
              <a:cxnLst/>
              <a:rect l="l" t="t" r="r" b="b"/>
              <a:pathLst>
                <a:path w="15399" h="7468" extrusionOk="0">
                  <a:moveTo>
                    <a:pt x="7584" y="1"/>
                  </a:moveTo>
                  <a:cubicBezTo>
                    <a:pt x="3659" y="27"/>
                    <a:pt x="1" y="705"/>
                    <a:pt x="1" y="705"/>
                  </a:cubicBezTo>
                  <a:cubicBezTo>
                    <a:pt x="260" y="2606"/>
                    <a:pt x="3748" y="7298"/>
                    <a:pt x="3748" y="7298"/>
                  </a:cubicBezTo>
                  <a:lnTo>
                    <a:pt x="7700" y="5764"/>
                  </a:lnTo>
                  <a:lnTo>
                    <a:pt x="11732" y="7468"/>
                  </a:lnTo>
                  <a:cubicBezTo>
                    <a:pt x="11732" y="7468"/>
                    <a:pt x="15140" y="2606"/>
                    <a:pt x="15399" y="705"/>
                  </a:cubicBezTo>
                  <a:cubicBezTo>
                    <a:pt x="15399" y="705"/>
                    <a:pt x="11750" y="27"/>
                    <a:pt x="7816"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1"/>
            <p:cNvSpPr/>
            <p:nvPr/>
          </p:nvSpPr>
          <p:spPr>
            <a:xfrm flipH="1">
              <a:off x="6580958" y="909926"/>
              <a:ext cx="2488146" cy="1496371"/>
            </a:xfrm>
            <a:custGeom>
              <a:avLst/>
              <a:gdLst/>
              <a:ahLst/>
              <a:cxnLst/>
              <a:rect l="l" t="t" r="r" b="b"/>
              <a:pathLst>
                <a:path w="27712" h="16666" extrusionOk="0">
                  <a:moveTo>
                    <a:pt x="22225" y="1"/>
                  </a:moveTo>
                  <a:cubicBezTo>
                    <a:pt x="19985" y="1"/>
                    <a:pt x="19254" y="1143"/>
                    <a:pt x="19254" y="1143"/>
                  </a:cubicBezTo>
                  <a:cubicBezTo>
                    <a:pt x="19254" y="1143"/>
                    <a:pt x="18951" y="1027"/>
                    <a:pt x="18490" y="1027"/>
                  </a:cubicBezTo>
                  <a:cubicBezTo>
                    <a:pt x="17838" y="1027"/>
                    <a:pt x="16870" y="1259"/>
                    <a:pt x="15998" y="2383"/>
                  </a:cubicBezTo>
                  <a:cubicBezTo>
                    <a:pt x="14906" y="3782"/>
                    <a:pt x="12500" y="7215"/>
                    <a:pt x="9891" y="7215"/>
                  </a:cubicBezTo>
                  <a:cubicBezTo>
                    <a:pt x="8941" y="7215"/>
                    <a:pt x="7964" y="6759"/>
                    <a:pt x="7014" y="5585"/>
                  </a:cubicBezTo>
                  <a:lnTo>
                    <a:pt x="7014" y="5585"/>
                  </a:lnTo>
                  <a:cubicBezTo>
                    <a:pt x="7014" y="5586"/>
                    <a:pt x="6738" y="7129"/>
                    <a:pt x="8477" y="7718"/>
                  </a:cubicBezTo>
                  <a:cubicBezTo>
                    <a:pt x="8477" y="7718"/>
                    <a:pt x="8415" y="7780"/>
                    <a:pt x="8290" y="7842"/>
                  </a:cubicBezTo>
                  <a:cubicBezTo>
                    <a:pt x="8132" y="7923"/>
                    <a:pt x="7869" y="8011"/>
                    <a:pt x="7474" y="8011"/>
                  </a:cubicBezTo>
                  <a:cubicBezTo>
                    <a:pt x="6954" y="8011"/>
                    <a:pt x="6206" y="7860"/>
                    <a:pt x="5168" y="7343"/>
                  </a:cubicBezTo>
                  <a:cubicBezTo>
                    <a:pt x="4618" y="7070"/>
                    <a:pt x="4027" y="6931"/>
                    <a:pt x="3453" y="6931"/>
                  </a:cubicBezTo>
                  <a:cubicBezTo>
                    <a:pt x="1642" y="6931"/>
                    <a:pt x="0" y="8319"/>
                    <a:pt x="359" y="11286"/>
                  </a:cubicBezTo>
                  <a:cubicBezTo>
                    <a:pt x="368" y="11402"/>
                    <a:pt x="386" y="11509"/>
                    <a:pt x="404" y="11625"/>
                  </a:cubicBezTo>
                  <a:cubicBezTo>
                    <a:pt x="404" y="11625"/>
                    <a:pt x="1590" y="10163"/>
                    <a:pt x="2961" y="10163"/>
                  </a:cubicBezTo>
                  <a:cubicBezTo>
                    <a:pt x="3385" y="10163"/>
                    <a:pt x="3827" y="10303"/>
                    <a:pt x="4258" y="10670"/>
                  </a:cubicBezTo>
                  <a:cubicBezTo>
                    <a:pt x="5496" y="11718"/>
                    <a:pt x="10037" y="16666"/>
                    <a:pt x="14479" y="16666"/>
                  </a:cubicBezTo>
                  <a:cubicBezTo>
                    <a:pt x="16053" y="16666"/>
                    <a:pt x="17615" y="16044"/>
                    <a:pt x="19013" y="14408"/>
                  </a:cubicBezTo>
                  <a:cubicBezTo>
                    <a:pt x="19504" y="13828"/>
                    <a:pt x="19976" y="13133"/>
                    <a:pt x="20423" y="12294"/>
                  </a:cubicBezTo>
                  <a:cubicBezTo>
                    <a:pt x="23946" y="5594"/>
                    <a:pt x="27168" y="5585"/>
                    <a:pt x="27185" y="5585"/>
                  </a:cubicBezTo>
                  <a:cubicBezTo>
                    <a:pt x="27185" y="5585"/>
                    <a:pt x="27185" y="5585"/>
                    <a:pt x="27185" y="5585"/>
                  </a:cubicBezTo>
                  <a:cubicBezTo>
                    <a:pt x="27185" y="5585"/>
                    <a:pt x="27711" y="2445"/>
                    <a:pt x="25516" y="2311"/>
                  </a:cubicBezTo>
                  <a:cubicBezTo>
                    <a:pt x="25418" y="2311"/>
                    <a:pt x="25320" y="2320"/>
                    <a:pt x="25222" y="2329"/>
                  </a:cubicBezTo>
                  <a:cubicBezTo>
                    <a:pt x="25222" y="2329"/>
                    <a:pt x="24455" y="1"/>
                    <a:pt x="22225" y="1"/>
                  </a:cubicBezTo>
                  <a:close/>
                </a:path>
              </a:pathLst>
            </a:custGeom>
            <a:solidFill>
              <a:srgbClr val="00B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flipH="1">
              <a:off x="6520083" y="2628787"/>
              <a:ext cx="1220011" cy="1845818"/>
            </a:xfrm>
            <a:custGeom>
              <a:avLst/>
              <a:gdLst/>
              <a:ahLst/>
              <a:cxnLst/>
              <a:rect l="l" t="t" r="r" b="b"/>
              <a:pathLst>
                <a:path w="13588" h="20558" extrusionOk="0">
                  <a:moveTo>
                    <a:pt x="6380" y="1"/>
                  </a:moveTo>
                  <a:cubicBezTo>
                    <a:pt x="4010" y="1"/>
                    <a:pt x="1883" y="956"/>
                    <a:pt x="1883" y="956"/>
                  </a:cubicBezTo>
                  <a:lnTo>
                    <a:pt x="1669" y="14899"/>
                  </a:lnTo>
                  <a:lnTo>
                    <a:pt x="0" y="17335"/>
                  </a:lnTo>
                  <a:lnTo>
                    <a:pt x="767" y="19289"/>
                  </a:lnTo>
                  <a:cubicBezTo>
                    <a:pt x="3387" y="20239"/>
                    <a:pt x="5435" y="20558"/>
                    <a:pt x="7003" y="20558"/>
                  </a:cubicBezTo>
                  <a:cubicBezTo>
                    <a:pt x="10187" y="20558"/>
                    <a:pt x="11392" y="19244"/>
                    <a:pt x="11392" y="19244"/>
                  </a:cubicBezTo>
                  <a:lnTo>
                    <a:pt x="9947" y="17611"/>
                  </a:lnTo>
                  <a:lnTo>
                    <a:pt x="13587" y="9377"/>
                  </a:lnTo>
                  <a:lnTo>
                    <a:pt x="10420" y="1170"/>
                  </a:lnTo>
                  <a:cubicBezTo>
                    <a:pt x="10420" y="1170"/>
                    <a:pt x="8520" y="19"/>
                    <a:pt x="6477" y="1"/>
                  </a:cubicBezTo>
                  <a:cubicBezTo>
                    <a:pt x="6445" y="1"/>
                    <a:pt x="6412" y="1"/>
                    <a:pt x="6380" y="1"/>
                  </a:cubicBezTo>
                  <a:close/>
                </a:path>
              </a:pathLst>
            </a:custGeom>
            <a:solidFill>
              <a:srgbClr val="E76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flipH="1">
              <a:off x="6580958" y="974752"/>
              <a:ext cx="2458337" cy="1228899"/>
            </a:xfrm>
            <a:custGeom>
              <a:avLst/>
              <a:gdLst/>
              <a:ahLst/>
              <a:cxnLst/>
              <a:rect l="l" t="t" r="r" b="b"/>
              <a:pathLst>
                <a:path w="27380" h="13687" extrusionOk="0">
                  <a:moveTo>
                    <a:pt x="21905" y="0"/>
                  </a:moveTo>
                  <a:cubicBezTo>
                    <a:pt x="20497" y="0"/>
                    <a:pt x="19225" y="590"/>
                    <a:pt x="19225" y="590"/>
                  </a:cubicBezTo>
                  <a:cubicBezTo>
                    <a:pt x="19823" y="956"/>
                    <a:pt x="19680" y="1973"/>
                    <a:pt x="19680" y="1973"/>
                  </a:cubicBezTo>
                  <a:cubicBezTo>
                    <a:pt x="19327" y="1292"/>
                    <a:pt x="18767" y="1002"/>
                    <a:pt x="18166" y="1002"/>
                  </a:cubicBezTo>
                  <a:cubicBezTo>
                    <a:pt x="17735" y="1002"/>
                    <a:pt x="17283" y="1151"/>
                    <a:pt x="16870" y="1411"/>
                  </a:cubicBezTo>
                  <a:cubicBezTo>
                    <a:pt x="15880" y="2036"/>
                    <a:pt x="13783" y="6068"/>
                    <a:pt x="10581" y="6746"/>
                  </a:cubicBezTo>
                  <a:cubicBezTo>
                    <a:pt x="10205" y="6826"/>
                    <a:pt x="9863" y="6861"/>
                    <a:pt x="9553" y="6861"/>
                  </a:cubicBezTo>
                  <a:cubicBezTo>
                    <a:pt x="9171" y="6861"/>
                    <a:pt x="8837" y="6808"/>
                    <a:pt x="8547" y="6719"/>
                  </a:cubicBezTo>
                  <a:cubicBezTo>
                    <a:pt x="7057" y="6255"/>
                    <a:pt x="6682" y="4864"/>
                    <a:pt x="6682" y="4863"/>
                  </a:cubicBezTo>
                  <a:lnTo>
                    <a:pt x="6682" y="4863"/>
                  </a:lnTo>
                  <a:cubicBezTo>
                    <a:pt x="6682" y="4864"/>
                    <a:pt x="6406" y="6407"/>
                    <a:pt x="8145" y="6996"/>
                  </a:cubicBezTo>
                  <a:cubicBezTo>
                    <a:pt x="8145" y="6996"/>
                    <a:pt x="8083" y="7058"/>
                    <a:pt x="7958" y="7120"/>
                  </a:cubicBezTo>
                  <a:cubicBezTo>
                    <a:pt x="7489" y="7415"/>
                    <a:pt x="7084" y="7524"/>
                    <a:pt x="6706" y="7524"/>
                  </a:cubicBezTo>
                  <a:cubicBezTo>
                    <a:pt x="5618" y="7524"/>
                    <a:pt x="4754" y="6621"/>
                    <a:pt x="3246" y="6621"/>
                  </a:cubicBezTo>
                  <a:cubicBezTo>
                    <a:pt x="2942" y="6621"/>
                    <a:pt x="2612" y="6658"/>
                    <a:pt x="2248" y="6746"/>
                  </a:cubicBezTo>
                  <a:cubicBezTo>
                    <a:pt x="402" y="7192"/>
                    <a:pt x="27" y="8780"/>
                    <a:pt x="0" y="9850"/>
                  </a:cubicBezTo>
                  <a:cubicBezTo>
                    <a:pt x="318" y="8553"/>
                    <a:pt x="965" y="7722"/>
                    <a:pt x="1970" y="7722"/>
                  </a:cubicBezTo>
                  <a:cubicBezTo>
                    <a:pt x="2319" y="7722"/>
                    <a:pt x="2712" y="7823"/>
                    <a:pt x="3149" y="8039"/>
                  </a:cubicBezTo>
                  <a:cubicBezTo>
                    <a:pt x="4734" y="8825"/>
                    <a:pt x="7480" y="10822"/>
                    <a:pt x="9376" y="10822"/>
                  </a:cubicBezTo>
                  <a:cubicBezTo>
                    <a:pt x="10022" y="10822"/>
                    <a:pt x="10568" y="10591"/>
                    <a:pt x="10938" y="10002"/>
                  </a:cubicBezTo>
                  <a:cubicBezTo>
                    <a:pt x="12039" y="8252"/>
                    <a:pt x="13074" y="7336"/>
                    <a:pt x="14229" y="7336"/>
                  </a:cubicBezTo>
                  <a:cubicBezTo>
                    <a:pt x="14598" y="7336"/>
                    <a:pt x="14980" y="7430"/>
                    <a:pt x="15380" y="7620"/>
                  </a:cubicBezTo>
                  <a:lnTo>
                    <a:pt x="19198" y="11536"/>
                  </a:lnTo>
                  <a:lnTo>
                    <a:pt x="18681" y="13686"/>
                  </a:lnTo>
                  <a:cubicBezTo>
                    <a:pt x="19172" y="13106"/>
                    <a:pt x="19644" y="12411"/>
                    <a:pt x="20091" y="11572"/>
                  </a:cubicBezTo>
                  <a:cubicBezTo>
                    <a:pt x="23614" y="4872"/>
                    <a:pt x="26836" y="4863"/>
                    <a:pt x="26853" y="4863"/>
                  </a:cubicBezTo>
                  <a:cubicBezTo>
                    <a:pt x="26853" y="4863"/>
                    <a:pt x="26853" y="4863"/>
                    <a:pt x="26853" y="4863"/>
                  </a:cubicBezTo>
                  <a:cubicBezTo>
                    <a:pt x="26853" y="4863"/>
                    <a:pt x="27379" y="1723"/>
                    <a:pt x="25184" y="1589"/>
                  </a:cubicBezTo>
                  <a:cubicBezTo>
                    <a:pt x="25086" y="1589"/>
                    <a:pt x="24988" y="1598"/>
                    <a:pt x="24890" y="1607"/>
                  </a:cubicBezTo>
                  <a:cubicBezTo>
                    <a:pt x="24881" y="1598"/>
                    <a:pt x="24872" y="1581"/>
                    <a:pt x="24863" y="1563"/>
                  </a:cubicBezTo>
                  <a:cubicBezTo>
                    <a:pt x="24137" y="345"/>
                    <a:pt x="22981" y="0"/>
                    <a:pt x="21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1"/>
            <p:cNvSpPr/>
            <p:nvPr/>
          </p:nvSpPr>
          <p:spPr>
            <a:xfrm flipH="1">
              <a:off x="7058350" y="1013988"/>
              <a:ext cx="59438" cy="158113"/>
            </a:xfrm>
            <a:custGeom>
              <a:avLst/>
              <a:gdLst/>
              <a:ahLst/>
              <a:cxnLst/>
              <a:rect l="l" t="t" r="r" b="b"/>
              <a:pathLst>
                <a:path w="662" h="1761" extrusionOk="0">
                  <a:moveTo>
                    <a:pt x="139" y="0"/>
                  </a:moveTo>
                  <a:cubicBezTo>
                    <a:pt x="135" y="0"/>
                    <a:pt x="130" y="1"/>
                    <a:pt x="126" y="2"/>
                  </a:cubicBezTo>
                  <a:cubicBezTo>
                    <a:pt x="10" y="28"/>
                    <a:pt x="1" y="448"/>
                    <a:pt x="108" y="929"/>
                  </a:cubicBezTo>
                  <a:cubicBezTo>
                    <a:pt x="211" y="1395"/>
                    <a:pt x="390" y="1760"/>
                    <a:pt x="514" y="1760"/>
                  </a:cubicBezTo>
                  <a:cubicBezTo>
                    <a:pt x="519" y="1760"/>
                    <a:pt x="523" y="1760"/>
                    <a:pt x="527" y="1759"/>
                  </a:cubicBezTo>
                  <a:cubicBezTo>
                    <a:pt x="652" y="1732"/>
                    <a:pt x="661" y="1313"/>
                    <a:pt x="545" y="831"/>
                  </a:cubicBezTo>
                  <a:cubicBezTo>
                    <a:pt x="442" y="358"/>
                    <a:pt x="264"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1"/>
            <p:cNvSpPr/>
            <p:nvPr/>
          </p:nvSpPr>
          <p:spPr>
            <a:xfrm flipH="1">
              <a:off x="6804435" y="909926"/>
              <a:ext cx="1634911" cy="680846"/>
            </a:xfrm>
            <a:custGeom>
              <a:avLst/>
              <a:gdLst/>
              <a:ahLst/>
              <a:cxnLst/>
              <a:rect l="l" t="t" r="r" b="b"/>
              <a:pathLst>
                <a:path w="18209" h="7583" extrusionOk="0">
                  <a:moveTo>
                    <a:pt x="15211" y="1"/>
                  </a:moveTo>
                  <a:cubicBezTo>
                    <a:pt x="12971" y="1"/>
                    <a:pt x="12240" y="1143"/>
                    <a:pt x="12240" y="1143"/>
                  </a:cubicBezTo>
                  <a:cubicBezTo>
                    <a:pt x="12240" y="1143"/>
                    <a:pt x="11937" y="1027"/>
                    <a:pt x="11476" y="1027"/>
                  </a:cubicBezTo>
                  <a:cubicBezTo>
                    <a:pt x="10824" y="1027"/>
                    <a:pt x="9856" y="1259"/>
                    <a:pt x="8984" y="2383"/>
                  </a:cubicBezTo>
                  <a:cubicBezTo>
                    <a:pt x="7892" y="3782"/>
                    <a:pt x="5486" y="7215"/>
                    <a:pt x="2877" y="7215"/>
                  </a:cubicBezTo>
                  <a:cubicBezTo>
                    <a:pt x="1927" y="7215"/>
                    <a:pt x="950" y="6759"/>
                    <a:pt x="0" y="5585"/>
                  </a:cubicBezTo>
                  <a:lnTo>
                    <a:pt x="0" y="5585"/>
                  </a:lnTo>
                  <a:cubicBezTo>
                    <a:pt x="0" y="5586"/>
                    <a:pt x="536" y="7582"/>
                    <a:pt x="2873" y="7582"/>
                  </a:cubicBezTo>
                  <a:cubicBezTo>
                    <a:pt x="3182" y="7582"/>
                    <a:pt x="3523" y="7547"/>
                    <a:pt x="3899" y="7468"/>
                  </a:cubicBezTo>
                  <a:cubicBezTo>
                    <a:pt x="7101" y="6790"/>
                    <a:pt x="9198" y="2758"/>
                    <a:pt x="10188" y="2133"/>
                  </a:cubicBezTo>
                  <a:cubicBezTo>
                    <a:pt x="10601" y="1873"/>
                    <a:pt x="11053" y="1724"/>
                    <a:pt x="11484" y="1724"/>
                  </a:cubicBezTo>
                  <a:cubicBezTo>
                    <a:pt x="12085" y="1724"/>
                    <a:pt x="12645" y="2014"/>
                    <a:pt x="12998" y="2695"/>
                  </a:cubicBezTo>
                  <a:cubicBezTo>
                    <a:pt x="12998" y="2695"/>
                    <a:pt x="13141" y="1678"/>
                    <a:pt x="12543" y="1312"/>
                  </a:cubicBezTo>
                  <a:cubicBezTo>
                    <a:pt x="12543" y="1312"/>
                    <a:pt x="13819" y="723"/>
                    <a:pt x="15227" y="723"/>
                  </a:cubicBezTo>
                  <a:cubicBezTo>
                    <a:pt x="16318" y="723"/>
                    <a:pt x="17488" y="1076"/>
                    <a:pt x="18208" y="2329"/>
                  </a:cubicBezTo>
                  <a:cubicBezTo>
                    <a:pt x="18208" y="2329"/>
                    <a:pt x="17441" y="1"/>
                    <a:pt x="152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flipH="1">
              <a:off x="7132872" y="1079712"/>
              <a:ext cx="36184" cy="95532"/>
            </a:xfrm>
            <a:custGeom>
              <a:avLst/>
              <a:gdLst/>
              <a:ahLst/>
              <a:cxnLst/>
              <a:rect l="l" t="t" r="r" b="b"/>
              <a:pathLst>
                <a:path w="403" h="1064" extrusionOk="0">
                  <a:moveTo>
                    <a:pt x="90" y="0"/>
                  </a:moveTo>
                  <a:cubicBezTo>
                    <a:pt x="87" y="0"/>
                    <a:pt x="84" y="0"/>
                    <a:pt x="81" y="1"/>
                  </a:cubicBezTo>
                  <a:cubicBezTo>
                    <a:pt x="10" y="19"/>
                    <a:pt x="1" y="269"/>
                    <a:pt x="63" y="563"/>
                  </a:cubicBezTo>
                  <a:cubicBezTo>
                    <a:pt x="133" y="843"/>
                    <a:pt x="246" y="1063"/>
                    <a:pt x="318" y="1063"/>
                  </a:cubicBezTo>
                  <a:cubicBezTo>
                    <a:pt x="319" y="1063"/>
                    <a:pt x="321" y="1063"/>
                    <a:pt x="322" y="1063"/>
                  </a:cubicBezTo>
                  <a:cubicBezTo>
                    <a:pt x="394" y="1045"/>
                    <a:pt x="402" y="795"/>
                    <a:pt x="331" y="501"/>
                  </a:cubicBezTo>
                  <a:cubicBezTo>
                    <a:pt x="271" y="217"/>
                    <a:pt x="161"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flipH="1">
              <a:off x="7315496" y="1633331"/>
              <a:ext cx="1724607" cy="772967"/>
            </a:xfrm>
            <a:custGeom>
              <a:avLst/>
              <a:gdLst/>
              <a:ahLst/>
              <a:cxnLst/>
              <a:rect l="l" t="t" r="r" b="b"/>
              <a:pathLst>
                <a:path w="19208" h="8609" extrusionOk="0">
                  <a:moveTo>
                    <a:pt x="14238" y="1"/>
                  </a:moveTo>
                  <a:cubicBezTo>
                    <a:pt x="13083" y="1"/>
                    <a:pt x="12048" y="917"/>
                    <a:pt x="10947" y="2667"/>
                  </a:cubicBezTo>
                  <a:cubicBezTo>
                    <a:pt x="10577" y="3256"/>
                    <a:pt x="10031" y="3487"/>
                    <a:pt x="9385" y="3487"/>
                  </a:cubicBezTo>
                  <a:cubicBezTo>
                    <a:pt x="7489" y="3487"/>
                    <a:pt x="4743" y="1490"/>
                    <a:pt x="3158" y="704"/>
                  </a:cubicBezTo>
                  <a:cubicBezTo>
                    <a:pt x="2721" y="488"/>
                    <a:pt x="2328" y="387"/>
                    <a:pt x="1979" y="387"/>
                  </a:cubicBezTo>
                  <a:cubicBezTo>
                    <a:pt x="974" y="387"/>
                    <a:pt x="327" y="1218"/>
                    <a:pt x="9" y="2515"/>
                  </a:cubicBezTo>
                  <a:cubicBezTo>
                    <a:pt x="0" y="2801"/>
                    <a:pt x="18" y="3051"/>
                    <a:pt x="36" y="3229"/>
                  </a:cubicBezTo>
                  <a:cubicBezTo>
                    <a:pt x="45" y="3345"/>
                    <a:pt x="63" y="3452"/>
                    <a:pt x="81" y="3568"/>
                  </a:cubicBezTo>
                  <a:cubicBezTo>
                    <a:pt x="81" y="3568"/>
                    <a:pt x="1267" y="2106"/>
                    <a:pt x="2638" y="2106"/>
                  </a:cubicBezTo>
                  <a:cubicBezTo>
                    <a:pt x="3062" y="2106"/>
                    <a:pt x="3504" y="2246"/>
                    <a:pt x="3935" y="2613"/>
                  </a:cubicBezTo>
                  <a:cubicBezTo>
                    <a:pt x="5173" y="3661"/>
                    <a:pt x="9714" y="8609"/>
                    <a:pt x="14156" y="8609"/>
                  </a:cubicBezTo>
                  <a:cubicBezTo>
                    <a:pt x="15730" y="8609"/>
                    <a:pt x="17292" y="7987"/>
                    <a:pt x="18690" y="6351"/>
                  </a:cubicBezTo>
                  <a:lnTo>
                    <a:pt x="19207" y="4201"/>
                  </a:lnTo>
                  <a:lnTo>
                    <a:pt x="15389" y="285"/>
                  </a:lnTo>
                  <a:cubicBezTo>
                    <a:pt x="14989" y="95"/>
                    <a:pt x="14607" y="1"/>
                    <a:pt x="14238" y="1"/>
                  </a:cubicBezTo>
                  <a:close/>
                </a:path>
              </a:pathLst>
            </a:custGeom>
            <a:solidFill>
              <a:srgbClr val="007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flipH="1">
              <a:off x="7315496" y="1633331"/>
              <a:ext cx="1724607" cy="772967"/>
            </a:xfrm>
            <a:custGeom>
              <a:avLst/>
              <a:gdLst/>
              <a:ahLst/>
              <a:cxnLst/>
              <a:rect l="l" t="t" r="r" b="b"/>
              <a:pathLst>
                <a:path w="19208" h="8609" extrusionOk="0">
                  <a:moveTo>
                    <a:pt x="14238" y="1"/>
                  </a:moveTo>
                  <a:cubicBezTo>
                    <a:pt x="13083" y="1"/>
                    <a:pt x="12048" y="917"/>
                    <a:pt x="10947" y="2667"/>
                  </a:cubicBezTo>
                  <a:cubicBezTo>
                    <a:pt x="10577" y="3256"/>
                    <a:pt x="10031" y="3487"/>
                    <a:pt x="9385" y="3487"/>
                  </a:cubicBezTo>
                  <a:cubicBezTo>
                    <a:pt x="7489" y="3487"/>
                    <a:pt x="4743" y="1490"/>
                    <a:pt x="3158" y="704"/>
                  </a:cubicBezTo>
                  <a:cubicBezTo>
                    <a:pt x="2721" y="488"/>
                    <a:pt x="2328" y="387"/>
                    <a:pt x="1979" y="387"/>
                  </a:cubicBezTo>
                  <a:cubicBezTo>
                    <a:pt x="974" y="387"/>
                    <a:pt x="327" y="1218"/>
                    <a:pt x="9" y="2515"/>
                  </a:cubicBezTo>
                  <a:cubicBezTo>
                    <a:pt x="0" y="2801"/>
                    <a:pt x="18" y="3051"/>
                    <a:pt x="36" y="3229"/>
                  </a:cubicBezTo>
                  <a:cubicBezTo>
                    <a:pt x="45" y="3345"/>
                    <a:pt x="63" y="3452"/>
                    <a:pt x="81" y="3568"/>
                  </a:cubicBezTo>
                  <a:cubicBezTo>
                    <a:pt x="81" y="3568"/>
                    <a:pt x="1267" y="2106"/>
                    <a:pt x="2638" y="2106"/>
                  </a:cubicBezTo>
                  <a:cubicBezTo>
                    <a:pt x="3062" y="2106"/>
                    <a:pt x="3504" y="2246"/>
                    <a:pt x="3935" y="2613"/>
                  </a:cubicBezTo>
                  <a:cubicBezTo>
                    <a:pt x="5173" y="3661"/>
                    <a:pt x="9714" y="8609"/>
                    <a:pt x="14156" y="8609"/>
                  </a:cubicBezTo>
                  <a:cubicBezTo>
                    <a:pt x="15730" y="8609"/>
                    <a:pt x="17292" y="7987"/>
                    <a:pt x="18690" y="6351"/>
                  </a:cubicBezTo>
                  <a:lnTo>
                    <a:pt x="19207" y="4201"/>
                  </a:lnTo>
                  <a:lnTo>
                    <a:pt x="15389" y="285"/>
                  </a:lnTo>
                  <a:cubicBezTo>
                    <a:pt x="14989" y="95"/>
                    <a:pt x="14607" y="1"/>
                    <a:pt x="142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flipH="1">
              <a:off x="8247833" y="1561143"/>
              <a:ext cx="24152" cy="16970"/>
            </a:xfrm>
            <a:custGeom>
              <a:avLst/>
              <a:gdLst/>
              <a:ahLst/>
              <a:cxnLst/>
              <a:rect l="l" t="t" r="r" b="b"/>
              <a:pathLst>
                <a:path w="269" h="189" extrusionOk="0">
                  <a:moveTo>
                    <a:pt x="268" y="1"/>
                  </a:moveTo>
                  <a:lnTo>
                    <a:pt x="268" y="1"/>
                  </a:lnTo>
                  <a:cubicBezTo>
                    <a:pt x="235" y="21"/>
                    <a:pt x="201" y="43"/>
                    <a:pt x="168" y="67"/>
                  </a:cubicBezTo>
                  <a:lnTo>
                    <a:pt x="168" y="67"/>
                  </a:lnTo>
                  <a:cubicBezTo>
                    <a:pt x="205" y="42"/>
                    <a:pt x="238" y="20"/>
                    <a:pt x="268" y="1"/>
                  </a:cubicBezTo>
                  <a:close/>
                  <a:moveTo>
                    <a:pt x="168" y="67"/>
                  </a:moveTo>
                  <a:lnTo>
                    <a:pt x="168" y="67"/>
                  </a:lnTo>
                  <a:cubicBezTo>
                    <a:pt x="118" y="101"/>
                    <a:pt x="62" y="142"/>
                    <a:pt x="1" y="188"/>
                  </a:cubicBezTo>
                  <a:cubicBezTo>
                    <a:pt x="56" y="149"/>
                    <a:pt x="112" y="106"/>
                    <a:pt x="168" y="67"/>
                  </a:cubicBezTo>
                  <a:close/>
                </a:path>
              </a:pathLst>
            </a:custGeom>
            <a:solidFill>
              <a:srgbClr val="00B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p:nvPr/>
          </p:nvSpPr>
          <p:spPr>
            <a:xfrm flipH="1">
              <a:off x="8220628" y="1541929"/>
              <a:ext cx="2514" cy="1706"/>
            </a:xfrm>
            <a:custGeom>
              <a:avLst/>
              <a:gdLst/>
              <a:ahLst/>
              <a:cxnLst/>
              <a:rect l="l" t="t" r="r" b="b"/>
              <a:pathLst>
                <a:path w="28" h="19" extrusionOk="0">
                  <a:moveTo>
                    <a:pt x="1" y="18"/>
                  </a:moveTo>
                  <a:cubicBezTo>
                    <a:pt x="10" y="10"/>
                    <a:pt x="19" y="1"/>
                    <a:pt x="28" y="1"/>
                  </a:cubicBezTo>
                  <a:cubicBezTo>
                    <a:pt x="19" y="1"/>
                    <a:pt x="10" y="10"/>
                    <a:pt x="1" y="18"/>
                  </a:cubicBezTo>
                  <a:close/>
                </a:path>
              </a:pathLst>
            </a:custGeom>
            <a:solidFill>
              <a:srgbClr val="00B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1"/>
            <p:cNvSpPr/>
            <p:nvPr/>
          </p:nvSpPr>
          <p:spPr>
            <a:xfrm flipH="1">
              <a:off x="8223052" y="1543545"/>
              <a:ext cx="10505" cy="7273"/>
            </a:xfrm>
            <a:custGeom>
              <a:avLst/>
              <a:gdLst/>
              <a:ahLst/>
              <a:cxnLst/>
              <a:rect l="l" t="t" r="r" b="b"/>
              <a:pathLst>
                <a:path w="117" h="81" extrusionOk="0">
                  <a:moveTo>
                    <a:pt x="117" y="0"/>
                  </a:moveTo>
                  <a:cubicBezTo>
                    <a:pt x="90" y="18"/>
                    <a:pt x="54" y="36"/>
                    <a:pt x="1" y="81"/>
                  </a:cubicBezTo>
                  <a:cubicBezTo>
                    <a:pt x="54" y="45"/>
                    <a:pt x="90" y="18"/>
                    <a:pt x="117" y="0"/>
                  </a:cubicBezTo>
                  <a:close/>
                </a:path>
              </a:pathLst>
            </a:custGeom>
            <a:solidFill>
              <a:srgbClr val="00B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1"/>
            <p:cNvSpPr/>
            <p:nvPr/>
          </p:nvSpPr>
          <p:spPr>
            <a:xfrm flipH="1">
              <a:off x="8233467" y="1550728"/>
              <a:ext cx="14456" cy="10505"/>
            </a:xfrm>
            <a:custGeom>
              <a:avLst/>
              <a:gdLst/>
              <a:ahLst/>
              <a:cxnLst/>
              <a:rect l="l" t="t" r="r" b="b"/>
              <a:pathLst>
                <a:path w="161" h="117" extrusionOk="0">
                  <a:moveTo>
                    <a:pt x="161" y="1"/>
                  </a:moveTo>
                  <a:lnTo>
                    <a:pt x="161" y="1"/>
                  </a:lnTo>
                  <a:cubicBezTo>
                    <a:pt x="116" y="27"/>
                    <a:pt x="63" y="63"/>
                    <a:pt x="0" y="117"/>
                  </a:cubicBezTo>
                  <a:cubicBezTo>
                    <a:pt x="63" y="72"/>
                    <a:pt x="116" y="28"/>
                    <a:pt x="161" y="1"/>
                  </a:cubicBezTo>
                  <a:close/>
                </a:path>
              </a:pathLst>
            </a:custGeom>
            <a:solidFill>
              <a:srgbClr val="00B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flipH="1">
              <a:off x="8218742" y="1540403"/>
              <a:ext cx="1975" cy="1616"/>
            </a:xfrm>
            <a:custGeom>
              <a:avLst/>
              <a:gdLst/>
              <a:ahLst/>
              <a:cxnLst/>
              <a:rect l="l" t="t" r="r" b="b"/>
              <a:pathLst>
                <a:path w="22" h="18" extrusionOk="0">
                  <a:moveTo>
                    <a:pt x="21" y="1"/>
                  </a:moveTo>
                  <a:cubicBezTo>
                    <a:pt x="19" y="1"/>
                    <a:pt x="13" y="6"/>
                    <a:pt x="1" y="18"/>
                  </a:cubicBezTo>
                  <a:cubicBezTo>
                    <a:pt x="15" y="8"/>
                    <a:pt x="22" y="1"/>
                    <a:pt x="21" y="1"/>
                  </a:cubicBezTo>
                  <a:close/>
                </a:path>
              </a:pathLst>
            </a:custGeom>
            <a:solidFill>
              <a:srgbClr val="00B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flipH="1">
              <a:off x="8286261" y="1588438"/>
              <a:ext cx="7362" cy="4848"/>
            </a:xfrm>
            <a:custGeom>
              <a:avLst/>
              <a:gdLst/>
              <a:ahLst/>
              <a:cxnLst/>
              <a:rect l="l" t="t" r="r" b="b"/>
              <a:pathLst>
                <a:path w="82" h="54" extrusionOk="0">
                  <a:moveTo>
                    <a:pt x="81" y="0"/>
                  </a:moveTo>
                  <a:lnTo>
                    <a:pt x="81" y="0"/>
                  </a:lnTo>
                  <a:cubicBezTo>
                    <a:pt x="45" y="18"/>
                    <a:pt x="28" y="36"/>
                    <a:pt x="1" y="54"/>
                  </a:cubicBezTo>
                  <a:cubicBezTo>
                    <a:pt x="28" y="36"/>
                    <a:pt x="54" y="18"/>
                    <a:pt x="81" y="0"/>
                  </a:cubicBezTo>
                  <a:close/>
                </a:path>
              </a:pathLst>
            </a:custGeom>
            <a:solidFill>
              <a:srgbClr val="007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flipH="1">
              <a:off x="8293534" y="1593197"/>
              <a:ext cx="3232" cy="1706"/>
            </a:xfrm>
            <a:custGeom>
              <a:avLst/>
              <a:gdLst/>
              <a:ahLst/>
              <a:cxnLst/>
              <a:rect l="l" t="t" r="r" b="b"/>
              <a:pathLst>
                <a:path w="36" h="19" extrusionOk="0">
                  <a:moveTo>
                    <a:pt x="36" y="1"/>
                  </a:moveTo>
                  <a:cubicBezTo>
                    <a:pt x="18" y="9"/>
                    <a:pt x="9" y="18"/>
                    <a:pt x="0" y="18"/>
                  </a:cubicBezTo>
                  <a:cubicBezTo>
                    <a:pt x="9" y="18"/>
                    <a:pt x="27" y="9"/>
                    <a:pt x="36" y="1"/>
                  </a:cubicBezTo>
                  <a:close/>
                </a:path>
              </a:pathLst>
            </a:custGeom>
            <a:solidFill>
              <a:srgbClr val="007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flipH="1">
              <a:off x="8304757" y="1601188"/>
              <a:ext cx="3232" cy="1706"/>
            </a:xfrm>
            <a:custGeom>
              <a:avLst/>
              <a:gdLst/>
              <a:ahLst/>
              <a:cxnLst/>
              <a:rect l="l" t="t" r="r" b="b"/>
              <a:pathLst>
                <a:path w="36" h="19" extrusionOk="0">
                  <a:moveTo>
                    <a:pt x="36" y="1"/>
                  </a:moveTo>
                  <a:lnTo>
                    <a:pt x="36" y="1"/>
                  </a:lnTo>
                  <a:cubicBezTo>
                    <a:pt x="25" y="4"/>
                    <a:pt x="17" y="8"/>
                    <a:pt x="12" y="11"/>
                  </a:cubicBezTo>
                  <a:lnTo>
                    <a:pt x="12" y="11"/>
                  </a:lnTo>
                  <a:cubicBezTo>
                    <a:pt x="18" y="8"/>
                    <a:pt x="25" y="6"/>
                    <a:pt x="36" y="1"/>
                  </a:cubicBezTo>
                  <a:close/>
                  <a:moveTo>
                    <a:pt x="12" y="11"/>
                  </a:moveTo>
                  <a:cubicBezTo>
                    <a:pt x="7" y="13"/>
                    <a:pt x="4" y="15"/>
                    <a:pt x="0" y="19"/>
                  </a:cubicBezTo>
                  <a:lnTo>
                    <a:pt x="0" y="19"/>
                  </a:lnTo>
                  <a:cubicBezTo>
                    <a:pt x="0" y="19"/>
                    <a:pt x="3" y="15"/>
                    <a:pt x="12" y="11"/>
                  </a:cubicBezTo>
                  <a:close/>
                </a:path>
              </a:pathLst>
            </a:custGeom>
            <a:solidFill>
              <a:srgbClr val="007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p:cNvSpPr/>
            <p:nvPr/>
          </p:nvSpPr>
          <p:spPr>
            <a:xfrm flipH="1">
              <a:off x="8296677" y="1594813"/>
              <a:ext cx="8171" cy="6465"/>
            </a:xfrm>
            <a:custGeom>
              <a:avLst/>
              <a:gdLst/>
              <a:ahLst/>
              <a:cxnLst/>
              <a:rect l="l" t="t" r="r" b="b"/>
              <a:pathLst>
                <a:path w="91" h="72" extrusionOk="0">
                  <a:moveTo>
                    <a:pt x="90" y="0"/>
                  </a:moveTo>
                  <a:lnTo>
                    <a:pt x="90" y="0"/>
                  </a:lnTo>
                  <a:cubicBezTo>
                    <a:pt x="63" y="27"/>
                    <a:pt x="28" y="45"/>
                    <a:pt x="1" y="72"/>
                  </a:cubicBezTo>
                  <a:cubicBezTo>
                    <a:pt x="19" y="54"/>
                    <a:pt x="54" y="36"/>
                    <a:pt x="90" y="0"/>
                  </a:cubicBezTo>
                  <a:close/>
                </a:path>
              </a:pathLst>
            </a:custGeom>
            <a:solidFill>
              <a:srgbClr val="007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p:cNvSpPr/>
            <p:nvPr/>
          </p:nvSpPr>
          <p:spPr>
            <a:xfrm flipH="1">
              <a:off x="8324780" y="1532143"/>
              <a:ext cx="744325" cy="391107"/>
            </a:xfrm>
            <a:custGeom>
              <a:avLst/>
              <a:gdLst/>
              <a:ahLst/>
              <a:cxnLst/>
              <a:rect l="l" t="t" r="r" b="b"/>
              <a:pathLst>
                <a:path w="8290" h="4356" extrusionOk="0">
                  <a:moveTo>
                    <a:pt x="3453" y="1"/>
                  </a:moveTo>
                  <a:cubicBezTo>
                    <a:pt x="1642" y="1"/>
                    <a:pt x="0" y="1389"/>
                    <a:pt x="359" y="4356"/>
                  </a:cubicBezTo>
                  <a:cubicBezTo>
                    <a:pt x="270" y="3473"/>
                    <a:pt x="252" y="1100"/>
                    <a:pt x="2580" y="538"/>
                  </a:cubicBezTo>
                  <a:cubicBezTo>
                    <a:pt x="2944" y="450"/>
                    <a:pt x="3274" y="413"/>
                    <a:pt x="3578" y="413"/>
                  </a:cubicBezTo>
                  <a:cubicBezTo>
                    <a:pt x="5086" y="413"/>
                    <a:pt x="5950" y="1316"/>
                    <a:pt x="7038" y="1316"/>
                  </a:cubicBezTo>
                  <a:cubicBezTo>
                    <a:pt x="7416" y="1316"/>
                    <a:pt x="7821" y="1207"/>
                    <a:pt x="8290" y="912"/>
                  </a:cubicBezTo>
                  <a:lnTo>
                    <a:pt x="8290" y="912"/>
                  </a:lnTo>
                  <a:cubicBezTo>
                    <a:pt x="8132" y="993"/>
                    <a:pt x="7869" y="1081"/>
                    <a:pt x="7474" y="1081"/>
                  </a:cubicBezTo>
                  <a:cubicBezTo>
                    <a:pt x="6954" y="1081"/>
                    <a:pt x="6206" y="930"/>
                    <a:pt x="5168" y="413"/>
                  </a:cubicBezTo>
                  <a:cubicBezTo>
                    <a:pt x="4618" y="140"/>
                    <a:pt x="4027" y="1"/>
                    <a:pt x="3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flipH="1">
              <a:off x="8271896" y="1578023"/>
              <a:ext cx="898" cy="808"/>
            </a:xfrm>
            <a:custGeom>
              <a:avLst/>
              <a:gdLst/>
              <a:ahLst/>
              <a:cxnLst/>
              <a:rect l="l" t="t" r="r" b="b"/>
              <a:pathLst>
                <a:path w="10" h="9" extrusionOk="0">
                  <a:moveTo>
                    <a:pt x="10" y="0"/>
                  </a:moveTo>
                  <a:lnTo>
                    <a:pt x="10" y="0"/>
                  </a:lnTo>
                  <a:cubicBezTo>
                    <a:pt x="10" y="0"/>
                    <a:pt x="1" y="0"/>
                    <a:pt x="1" y="9"/>
                  </a:cubicBezTo>
                  <a:cubicBezTo>
                    <a:pt x="1" y="0"/>
                    <a:pt x="10" y="0"/>
                    <a:pt x="10" y="0"/>
                  </a:cubicBezTo>
                  <a:close/>
                </a:path>
              </a:pathLst>
            </a:custGeom>
            <a:solidFill>
              <a:srgbClr val="007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p:cNvSpPr/>
            <p:nvPr/>
          </p:nvSpPr>
          <p:spPr>
            <a:xfrm flipH="1">
              <a:off x="8272704" y="1578742"/>
              <a:ext cx="4040" cy="2514"/>
            </a:xfrm>
            <a:custGeom>
              <a:avLst/>
              <a:gdLst/>
              <a:ahLst/>
              <a:cxnLst/>
              <a:rect l="l" t="t" r="r" b="b"/>
              <a:pathLst>
                <a:path w="45" h="28" extrusionOk="0">
                  <a:moveTo>
                    <a:pt x="45" y="1"/>
                  </a:moveTo>
                  <a:cubicBezTo>
                    <a:pt x="27" y="10"/>
                    <a:pt x="18" y="19"/>
                    <a:pt x="0" y="28"/>
                  </a:cubicBezTo>
                  <a:cubicBezTo>
                    <a:pt x="18" y="19"/>
                    <a:pt x="27" y="10"/>
                    <a:pt x="45" y="1"/>
                  </a:cubicBezTo>
                  <a:close/>
                </a:path>
              </a:pathLst>
            </a:custGeom>
            <a:solidFill>
              <a:srgbClr val="007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p:cNvSpPr/>
            <p:nvPr/>
          </p:nvSpPr>
          <p:spPr>
            <a:xfrm flipH="1">
              <a:off x="8282311" y="1585206"/>
              <a:ext cx="4040" cy="3232"/>
            </a:xfrm>
            <a:custGeom>
              <a:avLst/>
              <a:gdLst/>
              <a:ahLst/>
              <a:cxnLst/>
              <a:rect l="l" t="t" r="r" b="b"/>
              <a:pathLst>
                <a:path w="45" h="36" extrusionOk="0">
                  <a:moveTo>
                    <a:pt x="45" y="0"/>
                  </a:moveTo>
                  <a:cubicBezTo>
                    <a:pt x="27" y="9"/>
                    <a:pt x="9" y="18"/>
                    <a:pt x="0" y="36"/>
                  </a:cubicBezTo>
                  <a:cubicBezTo>
                    <a:pt x="9" y="18"/>
                    <a:pt x="27" y="9"/>
                    <a:pt x="45" y="0"/>
                  </a:cubicBezTo>
                  <a:close/>
                </a:path>
              </a:pathLst>
            </a:custGeom>
            <a:solidFill>
              <a:srgbClr val="007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p:cNvSpPr/>
            <p:nvPr/>
          </p:nvSpPr>
          <p:spPr>
            <a:xfrm flipH="1">
              <a:off x="8276654" y="1581166"/>
              <a:ext cx="5746" cy="4130"/>
            </a:xfrm>
            <a:custGeom>
              <a:avLst/>
              <a:gdLst/>
              <a:ahLst/>
              <a:cxnLst/>
              <a:rect l="l" t="t" r="r" b="b"/>
              <a:pathLst>
                <a:path w="64" h="46" extrusionOk="0">
                  <a:moveTo>
                    <a:pt x="63" y="1"/>
                  </a:moveTo>
                  <a:cubicBezTo>
                    <a:pt x="45" y="10"/>
                    <a:pt x="19" y="27"/>
                    <a:pt x="1" y="45"/>
                  </a:cubicBezTo>
                  <a:cubicBezTo>
                    <a:pt x="19" y="27"/>
                    <a:pt x="45" y="10"/>
                    <a:pt x="63" y="1"/>
                  </a:cubicBezTo>
                  <a:close/>
                </a:path>
              </a:pathLst>
            </a:custGeom>
            <a:solidFill>
              <a:srgbClr val="007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p:cNvSpPr/>
            <p:nvPr/>
          </p:nvSpPr>
          <p:spPr>
            <a:xfrm flipH="1">
              <a:off x="6507962" y="1116793"/>
              <a:ext cx="270166" cy="294677"/>
            </a:xfrm>
            <a:custGeom>
              <a:avLst/>
              <a:gdLst/>
              <a:ahLst/>
              <a:cxnLst/>
              <a:rect l="l" t="t" r="r" b="b"/>
              <a:pathLst>
                <a:path w="3009" h="3282" extrusionOk="0">
                  <a:moveTo>
                    <a:pt x="225" y="1"/>
                  </a:moveTo>
                  <a:cubicBezTo>
                    <a:pt x="153" y="1"/>
                    <a:pt x="78" y="3"/>
                    <a:pt x="0" y="7"/>
                  </a:cubicBezTo>
                  <a:cubicBezTo>
                    <a:pt x="2195" y="141"/>
                    <a:pt x="1669" y="3281"/>
                    <a:pt x="1669" y="3281"/>
                  </a:cubicBezTo>
                  <a:cubicBezTo>
                    <a:pt x="1669" y="3281"/>
                    <a:pt x="3008" y="1"/>
                    <a:pt x="2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p:cNvSpPr/>
            <p:nvPr/>
          </p:nvSpPr>
          <p:spPr>
            <a:xfrm flipH="1">
              <a:off x="7224184" y="4191600"/>
              <a:ext cx="24960" cy="85746"/>
            </a:xfrm>
            <a:custGeom>
              <a:avLst/>
              <a:gdLst/>
              <a:ahLst/>
              <a:cxnLst/>
              <a:rect l="l" t="t" r="r" b="b"/>
              <a:pathLst>
                <a:path w="278" h="955" extrusionOk="0">
                  <a:moveTo>
                    <a:pt x="144" y="0"/>
                  </a:moveTo>
                  <a:cubicBezTo>
                    <a:pt x="63" y="0"/>
                    <a:pt x="1" y="214"/>
                    <a:pt x="1" y="482"/>
                  </a:cubicBezTo>
                  <a:cubicBezTo>
                    <a:pt x="1" y="741"/>
                    <a:pt x="63" y="955"/>
                    <a:pt x="144" y="955"/>
                  </a:cubicBezTo>
                  <a:cubicBezTo>
                    <a:pt x="215" y="955"/>
                    <a:pt x="277" y="741"/>
                    <a:pt x="277" y="482"/>
                  </a:cubicBezTo>
                  <a:cubicBezTo>
                    <a:pt x="277" y="214"/>
                    <a:pt x="215" y="0"/>
                    <a:pt x="144"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p:cNvSpPr/>
            <p:nvPr/>
          </p:nvSpPr>
          <p:spPr>
            <a:xfrm flipH="1">
              <a:off x="6658713" y="3915239"/>
              <a:ext cx="974087" cy="196362"/>
            </a:xfrm>
            <a:custGeom>
              <a:avLst/>
              <a:gdLst/>
              <a:ahLst/>
              <a:cxnLst/>
              <a:rect l="l" t="t" r="r" b="b"/>
              <a:pathLst>
                <a:path w="10849" h="2187" extrusionOk="0">
                  <a:moveTo>
                    <a:pt x="9412" y="0"/>
                  </a:moveTo>
                  <a:cubicBezTo>
                    <a:pt x="9377" y="670"/>
                    <a:pt x="9350" y="1071"/>
                    <a:pt x="9350" y="1071"/>
                  </a:cubicBezTo>
                  <a:cubicBezTo>
                    <a:pt x="9350" y="1071"/>
                    <a:pt x="7059" y="678"/>
                    <a:pt x="4462" y="678"/>
                  </a:cubicBezTo>
                  <a:cubicBezTo>
                    <a:pt x="3203" y="678"/>
                    <a:pt x="1873" y="771"/>
                    <a:pt x="697" y="1044"/>
                  </a:cubicBezTo>
                  <a:lnTo>
                    <a:pt x="714" y="152"/>
                  </a:lnTo>
                  <a:lnTo>
                    <a:pt x="714" y="152"/>
                  </a:lnTo>
                  <a:cubicBezTo>
                    <a:pt x="259" y="241"/>
                    <a:pt x="1" y="304"/>
                    <a:pt x="1" y="304"/>
                  </a:cubicBezTo>
                  <a:lnTo>
                    <a:pt x="179" y="1776"/>
                  </a:lnTo>
                  <a:lnTo>
                    <a:pt x="9511" y="2186"/>
                  </a:lnTo>
                  <a:lnTo>
                    <a:pt x="10849" y="420"/>
                  </a:lnTo>
                  <a:cubicBezTo>
                    <a:pt x="10385" y="250"/>
                    <a:pt x="9903" y="108"/>
                    <a:pt x="941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p:cNvSpPr/>
            <p:nvPr/>
          </p:nvSpPr>
          <p:spPr>
            <a:xfrm flipH="1">
              <a:off x="6760440" y="3080590"/>
              <a:ext cx="808252" cy="848387"/>
            </a:xfrm>
            <a:custGeom>
              <a:avLst/>
              <a:gdLst/>
              <a:ahLst/>
              <a:cxnLst/>
              <a:rect l="l" t="t" r="r" b="b"/>
              <a:pathLst>
                <a:path w="9002" h="9449" extrusionOk="0">
                  <a:moveTo>
                    <a:pt x="250" y="1"/>
                  </a:moveTo>
                  <a:lnTo>
                    <a:pt x="0" y="9448"/>
                  </a:lnTo>
                  <a:cubicBezTo>
                    <a:pt x="1007" y="9253"/>
                    <a:pt x="2955" y="8942"/>
                    <a:pt x="5099" y="8942"/>
                  </a:cubicBezTo>
                  <a:cubicBezTo>
                    <a:pt x="6281" y="8942"/>
                    <a:pt x="7522" y="9037"/>
                    <a:pt x="8698" y="9296"/>
                  </a:cubicBezTo>
                  <a:cubicBezTo>
                    <a:pt x="8797" y="7361"/>
                    <a:pt x="8984" y="3221"/>
                    <a:pt x="9002" y="429"/>
                  </a:cubicBezTo>
                  <a:lnTo>
                    <a:pt x="9002" y="429"/>
                  </a:lnTo>
                  <a:cubicBezTo>
                    <a:pt x="7191" y="1428"/>
                    <a:pt x="4639" y="2838"/>
                    <a:pt x="4443" y="2873"/>
                  </a:cubicBezTo>
                  <a:cubicBezTo>
                    <a:pt x="4440" y="2874"/>
                    <a:pt x="4437" y="2874"/>
                    <a:pt x="4433" y="2874"/>
                  </a:cubicBezTo>
                  <a:cubicBezTo>
                    <a:pt x="4122" y="2874"/>
                    <a:pt x="1237" y="741"/>
                    <a:pt x="250" y="1"/>
                  </a:cubicBezTo>
                  <a:close/>
                </a:path>
              </a:pathLst>
            </a:custGeom>
            <a:gradFill>
              <a:gsLst>
                <a:gs pos="0">
                  <a:schemeClr val="dk2"/>
                </a:gs>
                <a:gs pos="25000">
                  <a:schemeClr val="accent5"/>
                </a:gs>
                <a:gs pos="50000">
                  <a:schemeClr val="dk2"/>
                </a:gs>
                <a:gs pos="75000">
                  <a:schemeClr val="accent5"/>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p:cNvSpPr/>
            <p:nvPr/>
          </p:nvSpPr>
          <p:spPr>
            <a:xfrm flipH="1">
              <a:off x="6758824" y="2825149"/>
              <a:ext cx="787422" cy="513575"/>
            </a:xfrm>
            <a:custGeom>
              <a:avLst/>
              <a:gdLst/>
              <a:ahLst/>
              <a:cxnLst/>
              <a:rect l="l" t="t" r="r" b="b"/>
              <a:pathLst>
                <a:path w="8770" h="5720" extrusionOk="0">
                  <a:moveTo>
                    <a:pt x="72" y="0"/>
                  </a:moveTo>
                  <a:lnTo>
                    <a:pt x="0" y="2846"/>
                  </a:lnTo>
                  <a:cubicBezTo>
                    <a:pt x="987" y="3586"/>
                    <a:pt x="3872" y="5719"/>
                    <a:pt x="4183" y="5719"/>
                  </a:cubicBezTo>
                  <a:cubicBezTo>
                    <a:pt x="4187" y="5719"/>
                    <a:pt x="4190" y="5719"/>
                    <a:pt x="4193" y="5718"/>
                  </a:cubicBezTo>
                  <a:cubicBezTo>
                    <a:pt x="4389" y="5683"/>
                    <a:pt x="6941" y="4273"/>
                    <a:pt x="8752" y="3274"/>
                  </a:cubicBezTo>
                  <a:cubicBezTo>
                    <a:pt x="8769" y="1654"/>
                    <a:pt x="8718" y="481"/>
                    <a:pt x="8556" y="481"/>
                  </a:cubicBezTo>
                  <a:cubicBezTo>
                    <a:pt x="8553" y="481"/>
                    <a:pt x="8550" y="481"/>
                    <a:pt x="8547" y="482"/>
                  </a:cubicBezTo>
                  <a:cubicBezTo>
                    <a:pt x="8029" y="609"/>
                    <a:pt x="4820" y="2937"/>
                    <a:pt x="4289" y="2937"/>
                  </a:cubicBezTo>
                  <a:cubicBezTo>
                    <a:pt x="4261" y="2937"/>
                    <a:pt x="4241" y="2930"/>
                    <a:pt x="4229" y="2917"/>
                  </a:cubicBezTo>
                  <a:cubicBezTo>
                    <a:pt x="3979" y="2650"/>
                    <a:pt x="72" y="0"/>
                    <a:pt x="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p:cNvSpPr/>
            <p:nvPr/>
          </p:nvSpPr>
          <p:spPr>
            <a:xfrm flipH="1">
              <a:off x="6787645" y="3883455"/>
              <a:ext cx="782664" cy="128035"/>
            </a:xfrm>
            <a:custGeom>
              <a:avLst/>
              <a:gdLst/>
              <a:ahLst/>
              <a:cxnLst/>
              <a:rect l="l" t="t" r="r" b="b"/>
              <a:pathLst>
                <a:path w="8717" h="1426" extrusionOk="0">
                  <a:moveTo>
                    <a:pt x="5117" y="0"/>
                  </a:moveTo>
                  <a:cubicBezTo>
                    <a:pt x="2973" y="0"/>
                    <a:pt x="1025" y="311"/>
                    <a:pt x="18" y="506"/>
                  </a:cubicBezTo>
                  <a:lnTo>
                    <a:pt x="1" y="1398"/>
                  </a:lnTo>
                  <a:cubicBezTo>
                    <a:pt x="1177" y="1125"/>
                    <a:pt x="2507" y="1032"/>
                    <a:pt x="3766" y="1032"/>
                  </a:cubicBezTo>
                  <a:cubicBezTo>
                    <a:pt x="6363" y="1032"/>
                    <a:pt x="8654" y="1425"/>
                    <a:pt x="8654" y="1425"/>
                  </a:cubicBezTo>
                  <a:cubicBezTo>
                    <a:pt x="8654" y="1425"/>
                    <a:pt x="8681" y="1024"/>
                    <a:pt x="8716" y="354"/>
                  </a:cubicBezTo>
                  <a:cubicBezTo>
                    <a:pt x="7540" y="95"/>
                    <a:pt x="6299" y="0"/>
                    <a:pt x="511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p:cNvSpPr/>
            <p:nvPr/>
          </p:nvSpPr>
          <p:spPr>
            <a:xfrm flipH="1">
              <a:off x="7011122" y="2309239"/>
              <a:ext cx="310120" cy="394968"/>
            </a:xfrm>
            <a:custGeom>
              <a:avLst/>
              <a:gdLst/>
              <a:ahLst/>
              <a:cxnLst/>
              <a:rect l="l" t="t" r="r" b="b"/>
              <a:pathLst>
                <a:path w="3454" h="4399" extrusionOk="0">
                  <a:moveTo>
                    <a:pt x="1" y="1"/>
                  </a:moveTo>
                  <a:lnTo>
                    <a:pt x="367" y="4185"/>
                  </a:lnTo>
                  <a:cubicBezTo>
                    <a:pt x="367" y="4185"/>
                    <a:pt x="991" y="4381"/>
                    <a:pt x="1687" y="4390"/>
                  </a:cubicBezTo>
                  <a:lnTo>
                    <a:pt x="1687" y="4399"/>
                  </a:lnTo>
                  <a:lnTo>
                    <a:pt x="1767" y="4399"/>
                  </a:lnTo>
                  <a:lnTo>
                    <a:pt x="1767" y="4390"/>
                  </a:lnTo>
                  <a:cubicBezTo>
                    <a:pt x="2454" y="4381"/>
                    <a:pt x="3088" y="4185"/>
                    <a:pt x="3088" y="4185"/>
                  </a:cubicBezTo>
                  <a:lnTo>
                    <a:pt x="3453" y="1"/>
                  </a:lnTo>
                  <a:lnTo>
                    <a:pt x="1723" y="964"/>
                  </a:lnTo>
                  <a:lnTo>
                    <a:pt x="1" y="1"/>
                  </a:lnTo>
                  <a:close/>
                </a:path>
              </a:pathLst>
            </a:custGeom>
            <a:solidFill>
              <a:srgbClr val="E76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p:cNvSpPr/>
            <p:nvPr/>
          </p:nvSpPr>
          <p:spPr>
            <a:xfrm flipH="1">
              <a:off x="7000707" y="2309239"/>
              <a:ext cx="318111" cy="201928"/>
            </a:xfrm>
            <a:custGeom>
              <a:avLst/>
              <a:gdLst/>
              <a:ahLst/>
              <a:cxnLst/>
              <a:rect l="l" t="t" r="r" b="b"/>
              <a:pathLst>
                <a:path w="3543" h="2249" extrusionOk="0">
                  <a:moveTo>
                    <a:pt x="3542" y="1"/>
                  </a:moveTo>
                  <a:lnTo>
                    <a:pt x="1" y="331"/>
                  </a:lnTo>
                  <a:cubicBezTo>
                    <a:pt x="1" y="331"/>
                    <a:pt x="607" y="2249"/>
                    <a:pt x="1696" y="2249"/>
                  </a:cubicBezTo>
                  <a:cubicBezTo>
                    <a:pt x="2793" y="2249"/>
                    <a:pt x="3542" y="1"/>
                    <a:pt x="3542"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p:cNvSpPr/>
            <p:nvPr/>
          </p:nvSpPr>
          <p:spPr>
            <a:xfrm flipH="1">
              <a:off x="7514103" y="1679840"/>
              <a:ext cx="364620" cy="364441"/>
            </a:xfrm>
            <a:custGeom>
              <a:avLst/>
              <a:gdLst/>
              <a:ahLst/>
              <a:cxnLst/>
              <a:rect l="l" t="t" r="r" b="b"/>
              <a:pathLst>
                <a:path w="4061" h="4059" extrusionOk="0">
                  <a:moveTo>
                    <a:pt x="1852" y="1"/>
                  </a:moveTo>
                  <a:cubicBezTo>
                    <a:pt x="1545" y="1"/>
                    <a:pt x="1214" y="130"/>
                    <a:pt x="911" y="516"/>
                  </a:cubicBezTo>
                  <a:cubicBezTo>
                    <a:pt x="1" y="1667"/>
                    <a:pt x="456" y="3790"/>
                    <a:pt x="3391" y="4058"/>
                  </a:cubicBezTo>
                  <a:cubicBezTo>
                    <a:pt x="3391" y="4058"/>
                    <a:pt x="4060" y="1400"/>
                    <a:pt x="2981" y="516"/>
                  </a:cubicBezTo>
                  <a:cubicBezTo>
                    <a:pt x="2981" y="516"/>
                    <a:pt x="2465" y="1"/>
                    <a:pt x="1852" y="1"/>
                  </a:cubicBezTo>
                  <a:close/>
                </a:path>
              </a:pathLst>
            </a:custGeom>
            <a:solidFill>
              <a:srgbClr val="E76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p:cNvSpPr/>
            <p:nvPr/>
          </p:nvSpPr>
          <p:spPr>
            <a:xfrm flipH="1">
              <a:off x="7507459" y="1732904"/>
              <a:ext cx="303117" cy="269268"/>
            </a:xfrm>
            <a:custGeom>
              <a:avLst/>
              <a:gdLst/>
              <a:ahLst/>
              <a:cxnLst/>
              <a:rect l="l" t="t" r="r" b="b"/>
              <a:pathLst>
                <a:path w="3376" h="2999" extrusionOk="0">
                  <a:moveTo>
                    <a:pt x="1200" y="0"/>
                  </a:moveTo>
                  <a:cubicBezTo>
                    <a:pt x="1093" y="0"/>
                    <a:pt x="981" y="34"/>
                    <a:pt x="866" y="113"/>
                  </a:cubicBezTo>
                  <a:cubicBezTo>
                    <a:pt x="0" y="693"/>
                    <a:pt x="420" y="2798"/>
                    <a:pt x="2079" y="2976"/>
                  </a:cubicBezTo>
                  <a:cubicBezTo>
                    <a:pt x="2213" y="2992"/>
                    <a:pt x="2321" y="2999"/>
                    <a:pt x="2406" y="2999"/>
                  </a:cubicBezTo>
                  <a:cubicBezTo>
                    <a:pt x="3375" y="2999"/>
                    <a:pt x="1399" y="2079"/>
                    <a:pt x="1481" y="1611"/>
                  </a:cubicBezTo>
                  <a:cubicBezTo>
                    <a:pt x="1502" y="1490"/>
                    <a:pt x="1581" y="1449"/>
                    <a:pt x="1686" y="1449"/>
                  </a:cubicBezTo>
                  <a:cubicBezTo>
                    <a:pt x="1907" y="1449"/>
                    <a:pt x="2243" y="1634"/>
                    <a:pt x="2387" y="1634"/>
                  </a:cubicBezTo>
                  <a:cubicBezTo>
                    <a:pt x="2461" y="1634"/>
                    <a:pt x="2484" y="1586"/>
                    <a:pt x="2418" y="1442"/>
                  </a:cubicBezTo>
                  <a:cubicBezTo>
                    <a:pt x="2418" y="1442"/>
                    <a:pt x="1902" y="0"/>
                    <a:pt x="1200"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p:cNvSpPr/>
            <p:nvPr/>
          </p:nvSpPr>
          <p:spPr>
            <a:xfrm flipH="1">
              <a:off x="6470432" y="1679840"/>
              <a:ext cx="363812" cy="364441"/>
            </a:xfrm>
            <a:custGeom>
              <a:avLst/>
              <a:gdLst/>
              <a:ahLst/>
              <a:cxnLst/>
              <a:rect l="l" t="t" r="r" b="b"/>
              <a:pathLst>
                <a:path w="4052" h="4059" extrusionOk="0">
                  <a:moveTo>
                    <a:pt x="2200" y="1"/>
                  </a:moveTo>
                  <a:cubicBezTo>
                    <a:pt x="1587" y="1"/>
                    <a:pt x="1072" y="516"/>
                    <a:pt x="1072" y="516"/>
                  </a:cubicBezTo>
                  <a:cubicBezTo>
                    <a:pt x="1" y="1400"/>
                    <a:pt x="661" y="4058"/>
                    <a:pt x="661" y="4058"/>
                  </a:cubicBezTo>
                  <a:cubicBezTo>
                    <a:pt x="3596" y="3790"/>
                    <a:pt x="4051" y="1667"/>
                    <a:pt x="3141" y="516"/>
                  </a:cubicBezTo>
                  <a:cubicBezTo>
                    <a:pt x="2838" y="130"/>
                    <a:pt x="2507" y="1"/>
                    <a:pt x="2200" y="1"/>
                  </a:cubicBezTo>
                  <a:close/>
                </a:path>
              </a:pathLst>
            </a:custGeom>
            <a:solidFill>
              <a:srgbClr val="E76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p:cNvSpPr/>
            <p:nvPr/>
          </p:nvSpPr>
          <p:spPr>
            <a:xfrm flipH="1">
              <a:off x="6538579" y="1732904"/>
              <a:ext cx="302938" cy="269268"/>
            </a:xfrm>
            <a:custGeom>
              <a:avLst/>
              <a:gdLst/>
              <a:ahLst/>
              <a:cxnLst/>
              <a:rect l="l" t="t" r="r" b="b"/>
              <a:pathLst>
                <a:path w="3374" h="2999" extrusionOk="0">
                  <a:moveTo>
                    <a:pt x="2174" y="0"/>
                  </a:moveTo>
                  <a:cubicBezTo>
                    <a:pt x="1473" y="0"/>
                    <a:pt x="956" y="1442"/>
                    <a:pt x="956" y="1442"/>
                  </a:cubicBezTo>
                  <a:cubicBezTo>
                    <a:pt x="890" y="1586"/>
                    <a:pt x="914" y="1634"/>
                    <a:pt x="988" y="1634"/>
                  </a:cubicBezTo>
                  <a:cubicBezTo>
                    <a:pt x="1134" y="1634"/>
                    <a:pt x="1473" y="1449"/>
                    <a:pt x="1696" y="1449"/>
                  </a:cubicBezTo>
                  <a:cubicBezTo>
                    <a:pt x="1801" y="1449"/>
                    <a:pt x="1881" y="1490"/>
                    <a:pt x="1902" y="1611"/>
                  </a:cubicBezTo>
                  <a:cubicBezTo>
                    <a:pt x="1984" y="2079"/>
                    <a:pt x="0" y="2999"/>
                    <a:pt x="968" y="2999"/>
                  </a:cubicBezTo>
                  <a:cubicBezTo>
                    <a:pt x="1053" y="2999"/>
                    <a:pt x="1161" y="2992"/>
                    <a:pt x="1295" y="2976"/>
                  </a:cubicBezTo>
                  <a:cubicBezTo>
                    <a:pt x="2955" y="2798"/>
                    <a:pt x="3374" y="693"/>
                    <a:pt x="2509" y="113"/>
                  </a:cubicBezTo>
                  <a:cubicBezTo>
                    <a:pt x="2393" y="34"/>
                    <a:pt x="2281" y="0"/>
                    <a:pt x="2174"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p:cNvSpPr/>
            <p:nvPr/>
          </p:nvSpPr>
          <p:spPr>
            <a:xfrm flipH="1">
              <a:off x="7279492" y="2370114"/>
              <a:ext cx="898" cy="90"/>
            </a:xfrm>
            <a:custGeom>
              <a:avLst/>
              <a:gdLst/>
              <a:ahLst/>
              <a:cxnLst/>
              <a:rect l="l" t="t" r="r" b="b"/>
              <a:pathLst>
                <a:path w="10" h="1" extrusionOk="0">
                  <a:moveTo>
                    <a:pt x="10" y="1"/>
                  </a:moveTo>
                  <a:cubicBezTo>
                    <a:pt x="10" y="1"/>
                    <a:pt x="10" y="1"/>
                    <a:pt x="10" y="1"/>
                  </a:cubicBezTo>
                  <a:cubicBezTo>
                    <a:pt x="10" y="1"/>
                    <a:pt x="1" y="1"/>
                    <a:pt x="1" y="1"/>
                  </a:cubicBezTo>
                  <a:close/>
                </a:path>
              </a:pathLst>
            </a:custGeom>
            <a:solidFill>
              <a:srgbClr val="FFDB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p:cNvSpPr/>
            <p:nvPr/>
          </p:nvSpPr>
          <p:spPr>
            <a:xfrm flipH="1">
              <a:off x="7280300" y="2350900"/>
              <a:ext cx="24063" cy="19304"/>
            </a:xfrm>
            <a:custGeom>
              <a:avLst/>
              <a:gdLst/>
              <a:ahLst/>
              <a:cxnLst/>
              <a:rect l="l" t="t" r="r" b="b"/>
              <a:pathLst>
                <a:path w="268" h="215" extrusionOk="0">
                  <a:moveTo>
                    <a:pt x="0" y="1"/>
                  </a:moveTo>
                  <a:lnTo>
                    <a:pt x="268" y="215"/>
                  </a:lnTo>
                  <a:cubicBezTo>
                    <a:pt x="179" y="144"/>
                    <a:pt x="98" y="72"/>
                    <a:pt x="0"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p:cNvSpPr/>
            <p:nvPr/>
          </p:nvSpPr>
          <p:spPr>
            <a:xfrm flipH="1">
              <a:off x="6718779" y="1726170"/>
              <a:ext cx="910788" cy="704999"/>
            </a:xfrm>
            <a:custGeom>
              <a:avLst/>
              <a:gdLst/>
              <a:ahLst/>
              <a:cxnLst/>
              <a:rect l="l" t="t" r="r" b="b"/>
              <a:pathLst>
                <a:path w="10144" h="7852" extrusionOk="0">
                  <a:moveTo>
                    <a:pt x="5076" y="0"/>
                  </a:moveTo>
                  <a:lnTo>
                    <a:pt x="607" y="759"/>
                  </a:lnTo>
                  <a:cubicBezTo>
                    <a:pt x="607" y="759"/>
                    <a:pt x="339" y="1142"/>
                    <a:pt x="152" y="1651"/>
                  </a:cubicBezTo>
                  <a:cubicBezTo>
                    <a:pt x="143" y="1669"/>
                    <a:pt x="0" y="3007"/>
                    <a:pt x="821" y="3926"/>
                  </a:cubicBezTo>
                  <a:cubicBezTo>
                    <a:pt x="1642" y="4845"/>
                    <a:pt x="3890" y="7164"/>
                    <a:pt x="3899" y="7173"/>
                  </a:cubicBezTo>
                  <a:cubicBezTo>
                    <a:pt x="4407" y="7574"/>
                    <a:pt x="4845" y="7833"/>
                    <a:pt x="5076" y="7851"/>
                  </a:cubicBezTo>
                  <a:cubicBezTo>
                    <a:pt x="5083" y="7851"/>
                    <a:pt x="5089" y="7851"/>
                    <a:pt x="5095" y="7851"/>
                  </a:cubicBezTo>
                  <a:cubicBezTo>
                    <a:pt x="5477" y="7851"/>
                    <a:pt x="6268" y="7321"/>
                    <a:pt x="7110" y="6584"/>
                  </a:cubicBezTo>
                  <a:lnTo>
                    <a:pt x="7110" y="6584"/>
                  </a:lnTo>
                  <a:lnTo>
                    <a:pt x="6236" y="7280"/>
                  </a:lnTo>
                  <a:cubicBezTo>
                    <a:pt x="6236" y="7280"/>
                    <a:pt x="8493" y="4952"/>
                    <a:pt x="9314" y="4033"/>
                  </a:cubicBezTo>
                  <a:cubicBezTo>
                    <a:pt x="10144" y="3105"/>
                    <a:pt x="9992" y="1758"/>
                    <a:pt x="9992" y="1758"/>
                  </a:cubicBezTo>
                  <a:lnTo>
                    <a:pt x="10001" y="1758"/>
                  </a:lnTo>
                  <a:cubicBezTo>
                    <a:pt x="9814" y="1196"/>
                    <a:pt x="9546" y="759"/>
                    <a:pt x="9546" y="759"/>
                  </a:cubicBezTo>
                  <a:lnTo>
                    <a:pt x="5076" y="0"/>
                  </a:ln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p:cNvSpPr/>
            <p:nvPr/>
          </p:nvSpPr>
          <p:spPr>
            <a:xfrm flipH="1">
              <a:off x="6714739" y="1726170"/>
              <a:ext cx="922819" cy="704999"/>
            </a:xfrm>
            <a:custGeom>
              <a:avLst/>
              <a:gdLst/>
              <a:ahLst/>
              <a:cxnLst/>
              <a:rect l="l" t="t" r="r" b="b"/>
              <a:pathLst>
                <a:path w="10278" h="7852" extrusionOk="0">
                  <a:moveTo>
                    <a:pt x="5165" y="0"/>
                  </a:moveTo>
                  <a:lnTo>
                    <a:pt x="696" y="759"/>
                  </a:lnTo>
                  <a:cubicBezTo>
                    <a:pt x="696" y="759"/>
                    <a:pt x="428" y="1142"/>
                    <a:pt x="241" y="1651"/>
                  </a:cubicBezTo>
                  <a:cubicBezTo>
                    <a:pt x="98" y="2017"/>
                    <a:pt x="0" y="2445"/>
                    <a:pt x="80" y="2855"/>
                  </a:cubicBezTo>
                  <a:cubicBezTo>
                    <a:pt x="232" y="3596"/>
                    <a:pt x="2222" y="5737"/>
                    <a:pt x="3711" y="6959"/>
                  </a:cubicBezTo>
                  <a:lnTo>
                    <a:pt x="3979" y="7173"/>
                  </a:lnTo>
                  <a:lnTo>
                    <a:pt x="3988" y="7173"/>
                  </a:lnTo>
                  <a:cubicBezTo>
                    <a:pt x="4496" y="7574"/>
                    <a:pt x="4934" y="7833"/>
                    <a:pt x="5165" y="7851"/>
                  </a:cubicBezTo>
                  <a:cubicBezTo>
                    <a:pt x="5172" y="7851"/>
                    <a:pt x="5178" y="7851"/>
                    <a:pt x="5184" y="7851"/>
                  </a:cubicBezTo>
                  <a:cubicBezTo>
                    <a:pt x="5566" y="7851"/>
                    <a:pt x="6357" y="7321"/>
                    <a:pt x="7199" y="6584"/>
                  </a:cubicBezTo>
                  <a:cubicBezTo>
                    <a:pt x="8618" y="5344"/>
                    <a:pt x="10197" y="3542"/>
                    <a:pt x="10250" y="2855"/>
                  </a:cubicBezTo>
                  <a:cubicBezTo>
                    <a:pt x="10277" y="2480"/>
                    <a:pt x="10197" y="2097"/>
                    <a:pt x="10090" y="1758"/>
                  </a:cubicBezTo>
                  <a:cubicBezTo>
                    <a:pt x="9903" y="1196"/>
                    <a:pt x="9635" y="759"/>
                    <a:pt x="9635" y="759"/>
                  </a:cubicBezTo>
                  <a:lnTo>
                    <a:pt x="5165" y="0"/>
                  </a:ln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p:cNvSpPr/>
            <p:nvPr/>
          </p:nvSpPr>
          <p:spPr>
            <a:xfrm flipH="1">
              <a:off x="7279492" y="1874317"/>
              <a:ext cx="358066" cy="495887"/>
            </a:xfrm>
            <a:custGeom>
              <a:avLst/>
              <a:gdLst/>
              <a:ahLst/>
              <a:cxnLst/>
              <a:rect l="l" t="t" r="r" b="b"/>
              <a:pathLst>
                <a:path w="3988" h="5523" extrusionOk="0">
                  <a:moveTo>
                    <a:pt x="241" y="1"/>
                  </a:moveTo>
                  <a:cubicBezTo>
                    <a:pt x="241" y="1"/>
                    <a:pt x="241" y="1"/>
                    <a:pt x="241" y="1"/>
                  </a:cubicBezTo>
                  <a:lnTo>
                    <a:pt x="241" y="1"/>
                  </a:lnTo>
                  <a:cubicBezTo>
                    <a:pt x="241" y="1"/>
                    <a:pt x="241" y="1"/>
                    <a:pt x="241" y="1"/>
                  </a:cubicBezTo>
                  <a:close/>
                  <a:moveTo>
                    <a:pt x="241" y="1"/>
                  </a:moveTo>
                  <a:cubicBezTo>
                    <a:pt x="98" y="367"/>
                    <a:pt x="0" y="795"/>
                    <a:pt x="80" y="1196"/>
                  </a:cubicBezTo>
                  <a:cubicBezTo>
                    <a:pt x="232" y="1946"/>
                    <a:pt x="2222" y="4087"/>
                    <a:pt x="3711" y="5309"/>
                  </a:cubicBezTo>
                  <a:lnTo>
                    <a:pt x="3979" y="5523"/>
                  </a:lnTo>
                  <a:lnTo>
                    <a:pt x="3988" y="5523"/>
                  </a:lnTo>
                  <a:cubicBezTo>
                    <a:pt x="3979" y="5514"/>
                    <a:pt x="1731" y="3195"/>
                    <a:pt x="910" y="2276"/>
                  </a:cubicBezTo>
                  <a:cubicBezTo>
                    <a:pt x="94" y="1362"/>
                    <a:pt x="231" y="32"/>
                    <a:pt x="241" y="1"/>
                  </a:cubicBezTo>
                  <a:close/>
                </a:path>
              </a:pathLst>
            </a:custGeom>
            <a:solidFill>
              <a:srgbClr val="FFFFFF">
                <a:alpha val="297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p:cNvSpPr/>
            <p:nvPr/>
          </p:nvSpPr>
          <p:spPr>
            <a:xfrm flipH="1">
              <a:off x="6714739" y="1883924"/>
              <a:ext cx="354924" cy="495887"/>
            </a:xfrm>
            <a:custGeom>
              <a:avLst/>
              <a:gdLst/>
              <a:ahLst/>
              <a:cxnLst/>
              <a:rect l="l" t="t" r="r" b="b"/>
              <a:pathLst>
                <a:path w="3953" h="5523" extrusionOk="0">
                  <a:moveTo>
                    <a:pt x="3756" y="1"/>
                  </a:moveTo>
                  <a:cubicBezTo>
                    <a:pt x="3756" y="1"/>
                    <a:pt x="3908" y="1348"/>
                    <a:pt x="3078" y="2276"/>
                  </a:cubicBezTo>
                  <a:cubicBezTo>
                    <a:pt x="2257" y="3195"/>
                    <a:pt x="0" y="5523"/>
                    <a:pt x="0" y="5523"/>
                  </a:cubicBezTo>
                  <a:lnTo>
                    <a:pt x="874" y="4827"/>
                  </a:lnTo>
                  <a:cubicBezTo>
                    <a:pt x="2293" y="3587"/>
                    <a:pt x="3872" y="1785"/>
                    <a:pt x="3925" y="1089"/>
                  </a:cubicBezTo>
                  <a:cubicBezTo>
                    <a:pt x="3952" y="723"/>
                    <a:pt x="3872" y="340"/>
                    <a:pt x="3765" y="1"/>
                  </a:cubicBezTo>
                  <a:close/>
                </a:path>
              </a:pathLst>
            </a:custGeom>
            <a:solidFill>
              <a:srgbClr val="FFFFFF">
                <a:alpha val="297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p:cNvSpPr/>
            <p:nvPr/>
          </p:nvSpPr>
          <p:spPr>
            <a:xfrm flipH="1">
              <a:off x="5187302" y="2141879"/>
              <a:ext cx="1848781" cy="2319708"/>
            </a:xfrm>
            <a:custGeom>
              <a:avLst/>
              <a:gdLst/>
              <a:ahLst/>
              <a:cxnLst/>
              <a:rect l="l" t="t" r="r" b="b"/>
              <a:pathLst>
                <a:path w="20591" h="25836" extrusionOk="0">
                  <a:moveTo>
                    <a:pt x="6326" y="0"/>
                  </a:moveTo>
                  <a:cubicBezTo>
                    <a:pt x="5184" y="3212"/>
                    <a:pt x="2579" y="6593"/>
                    <a:pt x="2579" y="6593"/>
                  </a:cubicBezTo>
                  <a:cubicBezTo>
                    <a:pt x="1964" y="7574"/>
                    <a:pt x="1" y="15086"/>
                    <a:pt x="99" y="16130"/>
                  </a:cubicBezTo>
                  <a:cubicBezTo>
                    <a:pt x="197" y="17164"/>
                    <a:pt x="4229" y="25452"/>
                    <a:pt x="6246" y="25800"/>
                  </a:cubicBezTo>
                  <a:cubicBezTo>
                    <a:pt x="6393" y="25825"/>
                    <a:pt x="6548" y="25836"/>
                    <a:pt x="6709" y="25836"/>
                  </a:cubicBezTo>
                  <a:cubicBezTo>
                    <a:pt x="7825" y="25836"/>
                    <a:pt x="9201" y="25281"/>
                    <a:pt x="10215" y="24774"/>
                  </a:cubicBezTo>
                  <a:cubicBezTo>
                    <a:pt x="11054" y="24355"/>
                    <a:pt x="11643" y="23980"/>
                    <a:pt x="11643" y="23980"/>
                  </a:cubicBezTo>
                  <a:cubicBezTo>
                    <a:pt x="10323" y="22704"/>
                    <a:pt x="8253" y="17352"/>
                    <a:pt x="8405" y="17057"/>
                  </a:cubicBezTo>
                  <a:cubicBezTo>
                    <a:pt x="8547" y="16763"/>
                    <a:pt x="13365" y="14354"/>
                    <a:pt x="13365" y="14354"/>
                  </a:cubicBezTo>
                  <a:cubicBezTo>
                    <a:pt x="13365" y="14354"/>
                    <a:pt x="16033" y="15924"/>
                    <a:pt x="17548" y="15924"/>
                  </a:cubicBezTo>
                  <a:cubicBezTo>
                    <a:pt x="17727" y="15924"/>
                    <a:pt x="17890" y="15902"/>
                    <a:pt x="18030" y="15853"/>
                  </a:cubicBezTo>
                  <a:cubicBezTo>
                    <a:pt x="19279" y="15416"/>
                    <a:pt x="20528" y="10206"/>
                    <a:pt x="20591" y="9207"/>
                  </a:cubicBezTo>
                  <a:cubicBezTo>
                    <a:pt x="20591" y="9144"/>
                    <a:pt x="20591" y="9100"/>
                    <a:pt x="20582" y="9073"/>
                  </a:cubicBezTo>
                  <a:cubicBezTo>
                    <a:pt x="20484" y="8609"/>
                    <a:pt x="14596" y="4952"/>
                    <a:pt x="14596" y="4952"/>
                  </a:cubicBezTo>
                  <a:cubicBezTo>
                    <a:pt x="14105" y="6709"/>
                    <a:pt x="12303" y="6950"/>
                    <a:pt x="12303" y="6950"/>
                  </a:cubicBezTo>
                  <a:lnTo>
                    <a:pt x="12383" y="8707"/>
                  </a:lnTo>
                  <a:cubicBezTo>
                    <a:pt x="12383" y="8707"/>
                    <a:pt x="12116" y="8618"/>
                    <a:pt x="11670" y="8475"/>
                  </a:cubicBezTo>
                  <a:cubicBezTo>
                    <a:pt x="10367" y="8047"/>
                    <a:pt x="7521" y="7155"/>
                    <a:pt x="5354" y="6691"/>
                  </a:cubicBezTo>
                  <a:cubicBezTo>
                    <a:pt x="4783" y="6566"/>
                    <a:pt x="4256" y="6477"/>
                    <a:pt x="3819" y="6432"/>
                  </a:cubicBezTo>
                  <a:cubicBezTo>
                    <a:pt x="5202" y="4907"/>
                    <a:pt x="7727" y="1856"/>
                    <a:pt x="7432" y="1339"/>
                  </a:cubicBezTo>
                  <a:cubicBezTo>
                    <a:pt x="7031" y="643"/>
                    <a:pt x="6326" y="0"/>
                    <a:pt x="6326" y="0"/>
                  </a:cubicBezTo>
                  <a:close/>
                </a:path>
              </a:pathLst>
            </a:custGeom>
            <a:gradFill>
              <a:gsLst>
                <a:gs pos="0">
                  <a:schemeClr val="dk2"/>
                </a:gs>
                <a:gs pos="14000">
                  <a:schemeClr val="dk1"/>
                </a:gs>
                <a:gs pos="73000">
                  <a:schemeClr val="dk2"/>
                </a:gs>
                <a:gs pos="8700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p:cNvSpPr/>
            <p:nvPr/>
          </p:nvSpPr>
          <p:spPr>
            <a:xfrm flipH="1">
              <a:off x="6587423" y="1325904"/>
              <a:ext cx="1172693" cy="509266"/>
            </a:xfrm>
            <a:custGeom>
              <a:avLst/>
              <a:gdLst/>
              <a:ahLst/>
              <a:cxnLst/>
              <a:rect l="l" t="t" r="r" b="b"/>
              <a:pathLst>
                <a:path w="13061" h="5672" extrusionOk="0">
                  <a:moveTo>
                    <a:pt x="6530" y="0"/>
                  </a:moveTo>
                  <a:cubicBezTo>
                    <a:pt x="5605" y="0"/>
                    <a:pt x="4679" y="65"/>
                    <a:pt x="3765" y="194"/>
                  </a:cubicBezTo>
                  <a:cubicBezTo>
                    <a:pt x="2079" y="426"/>
                    <a:pt x="848" y="810"/>
                    <a:pt x="295" y="1006"/>
                  </a:cubicBezTo>
                  <a:cubicBezTo>
                    <a:pt x="107" y="1068"/>
                    <a:pt x="0" y="1265"/>
                    <a:pt x="36" y="1461"/>
                  </a:cubicBezTo>
                  <a:cubicBezTo>
                    <a:pt x="205" y="2460"/>
                    <a:pt x="839" y="5386"/>
                    <a:pt x="2275" y="5600"/>
                  </a:cubicBezTo>
                  <a:cubicBezTo>
                    <a:pt x="2608" y="5650"/>
                    <a:pt x="2923" y="5671"/>
                    <a:pt x="3218" y="5671"/>
                  </a:cubicBezTo>
                  <a:cubicBezTo>
                    <a:pt x="4455" y="5671"/>
                    <a:pt x="5337" y="5300"/>
                    <a:pt x="5719" y="5127"/>
                  </a:cubicBezTo>
                  <a:cubicBezTo>
                    <a:pt x="5754" y="5110"/>
                    <a:pt x="5799" y="5074"/>
                    <a:pt x="5861" y="5038"/>
                  </a:cubicBezTo>
                  <a:cubicBezTo>
                    <a:pt x="6058" y="4887"/>
                    <a:pt x="6294" y="4811"/>
                    <a:pt x="6532" y="4811"/>
                  </a:cubicBezTo>
                  <a:cubicBezTo>
                    <a:pt x="6769" y="4811"/>
                    <a:pt x="7008" y="4887"/>
                    <a:pt x="7208" y="5038"/>
                  </a:cubicBezTo>
                  <a:cubicBezTo>
                    <a:pt x="7700" y="5313"/>
                    <a:pt x="8519" y="5664"/>
                    <a:pt x="9804" y="5664"/>
                  </a:cubicBezTo>
                  <a:cubicBezTo>
                    <a:pt x="10105" y="5664"/>
                    <a:pt x="10432" y="5644"/>
                    <a:pt x="10786" y="5600"/>
                  </a:cubicBezTo>
                  <a:cubicBezTo>
                    <a:pt x="12222" y="5386"/>
                    <a:pt x="12855" y="2460"/>
                    <a:pt x="13025" y="1461"/>
                  </a:cubicBezTo>
                  <a:cubicBezTo>
                    <a:pt x="13061" y="1265"/>
                    <a:pt x="12954" y="1068"/>
                    <a:pt x="12766" y="1006"/>
                  </a:cubicBezTo>
                  <a:cubicBezTo>
                    <a:pt x="12213" y="810"/>
                    <a:pt x="10982" y="426"/>
                    <a:pt x="9296" y="194"/>
                  </a:cubicBezTo>
                  <a:cubicBezTo>
                    <a:pt x="8382" y="65"/>
                    <a:pt x="7456" y="0"/>
                    <a:pt x="65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p:cNvSpPr/>
            <p:nvPr/>
          </p:nvSpPr>
          <p:spPr>
            <a:xfrm flipH="1">
              <a:off x="6951056" y="1972453"/>
              <a:ext cx="447044" cy="264868"/>
            </a:xfrm>
            <a:custGeom>
              <a:avLst/>
              <a:gdLst/>
              <a:ahLst/>
              <a:cxnLst/>
              <a:rect l="l" t="t" r="r" b="b"/>
              <a:pathLst>
                <a:path w="4979" h="2950" extrusionOk="0">
                  <a:moveTo>
                    <a:pt x="2490" y="1"/>
                  </a:moveTo>
                  <a:cubicBezTo>
                    <a:pt x="1374" y="1"/>
                    <a:pt x="259" y="237"/>
                    <a:pt x="152" y="710"/>
                  </a:cubicBezTo>
                  <a:cubicBezTo>
                    <a:pt x="1" y="1370"/>
                    <a:pt x="1829" y="2949"/>
                    <a:pt x="2490" y="2949"/>
                  </a:cubicBezTo>
                  <a:cubicBezTo>
                    <a:pt x="3150" y="2949"/>
                    <a:pt x="4979" y="1370"/>
                    <a:pt x="4827" y="710"/>
                  </a:cubicBezTo>
                  <a:cubicBezTo>
                    <a:pt x="4720" y="237"/>
                    <a:pt x="3605" y="1"/>
                    <a:pt x="2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p:cNvSpPr/>
            <p:nvPr/>
          </p:nvSpPr>
          <p:spPr>
            <a:xfrm flipH="1">
              <a:off x="7103243" y="1883924"/>
              <a:ext cx="132255" cy="28193"/>
            </a:xfrm>
            <a:custGeom>
              <a:avLst/>
              <a:gdLst/>
              <a:ahLst/>
              <a:cxnLst/>
              <a:rect l="l" t="t" r="r" b="b"/>
              <a:pathLst>
                <a:path w="1473" h="314" extrusionOk="0">
                  <a:moveTo>
                    <a:pt x="732" y="1"/>
                  </a:moveTo>
                  <a:cubicBezTo>
                    <a:pt x="322" y="1"/>
                    <a:pt x="1" y="72"/>
                    <a:pt x="1" y="161"/>
                  </a:cubicBezTo>
                  <a:cubicBezTo>
                    <a:pt x="1" y="242"/>
                    <a:pt x="322" y="313"/>
                    <a:pt x="732" y="313"/>
                  </a:cubicBezTo>
                  <a:cubicBezTo>
                    <a:pt x="1142" y="313"/>
                    <a:pt x="1473" y="242"/>
                    <a:pt x="1473" y="161"/>
                  </a:cubicBezTo>
                  <a:cubicBezTo>
                    <a:pt x="1473" y="72"/>
                    <a:pt x="1142" y="1"/>
                    <a:pt x="732"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p:cNvSpPr/>
            <p:nvPr/>
          </p:nvSpPr>
          <p:spPr>
            <a:xfrm flipH="1">
              <a:off x="6335124" y="4356537"/>
              <a:ext cx="1683755" cy="886007"/>
            </a:xfrm>
            <a:custGeom>
              <a:avLst/>
              <a:gdLst/>
              <a:ahLst/>
              <a:cxnLst/>
              <a:rect l="l" t="t" r="r" b="b"/>
              <a:pathLst>
                <a:path w="18753" h="9868" extrusionOk="0">
                  <a:moveTo>
                    <a:pt x="14497" y="1"/>
                  </a:moveTo>
                  <a:cubicBezTo>
                    <a:pt x="13058" y="710"/>
                    <a:pt x="11454" y="1040"/>
                    <a:pt x="9703" y="1040"/>
                  </a:cubicBezTo>
                  <a:cubicBezTo>
                    <a:pt x="7906" y="1040"/>
                    <a:pt x="5956" y="692"/>
                    <a:pt x="3872" y="46"/>
                  </a:cubicBezTo>
                  <a:cubicBezTo>
                    <a:pt x="1" y="3480"/>
                    <a:pt x="1" y="9029"/>
                    <a:pt x="1" y="9029"/>
                  </a:cubicBezTo>
                  <a:cubicBezTo>
                    <a:pt x="2635" y="9600"/>
                    <a:pt x="3972" y="9862"/>
                    <a:pt x="5489" y="9862"/>
                  </a:cubicBezTo>
                  <a:cubicBezTo>
                    <a:pt x="6130" y="9862"/>
                    <a:pt x="6803" y="9815"/>
                    <a:pt x="7619" y="9725"/>
                  </a:cubicBezTo>
                  <a:cubicBezTo>
                    <a:pt x="7976" y="9680"/>
                    <a:pt x="8430" y="5131"/>
                    <a:pt x="8778" y="5131"/>
                  </a:cubicBezTo>
                  <a:cubicBezTo>
                    <a:pt x="8778" y="5131"/>
                    <a:pt x="8779" y="5131"/>
                    <a:pt x="8779" y="5131"/>
                  </a:cubicBezTo>
                  <a:lnTo>
                    <a:pt x="9644" y="5193"/>
                  </a:lnTo>
                  <a:cubicBezTo>
                    <a:pt x="9974" y="6442"/>
                    <a:pt x="11393" y="9868"/>
                    <a:pt x="11598" y="9868"/>
                  </a:cubicBezTo>
                  <a:cubicBezTo>
                    <a:pt x="17486" y="9868"/>
                    <a:pt x="18753" y="9083"/>
                    <a:pt x="18753" y="9083"/>
                  </a:cubicBezTo>
                  <a:cubicBezTo>
                    <a:pt x="18753" y="6478"/>
                    <a:pt x="17548" y="2695"/>
                    <a:pt x="14497" y="1"/>
                  </a:cubicBezTo>
                  <a:close/>
                </a:path>
              </a:pathLst>
            </a:custGeom>
            <a:gradFill>
              <a:gsLst>
                <a:gs pos="0">
                  <a:schemeClr val="accent5"/>
                </a:gs>
                <a:gs pos="25000">
                  <a:schemeClr val="lt2"/>
                </a:gs>
                <a:gs pos="50000">
                  <a:schemeClr val="dk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p:cNvSpPr/>
            <p:nvPr/>
          </p:nvSpPr>
          <p:spPr>
            <a:xfrm flipH="1">
              <a:off x="6300647" y="2309419"/>
              <a:ext cx="261187" cy="145184"/>
            </a:xfrm>
            <a:custGeom>
              <a:avLst/>
              <a:gdLst/>
              <a:ahLst/>
              <a:cxnLst/>
              <a:rect l="l" t="t" r="r" b="b"/>
              <a:pathLst>
                <a:path w="2909" h="1617" extrusionOk="0">
                  <a:moveTo>
                    <a:pt x="744" y="1"/>
                  </a:moveTo>
                  <a:cubicBezTo>
                    <a:pt x="466" y="1"/>
                    <a:pt x="238" y="23"/>
                    <a:pt x="179" y="88"/>
                  </a:cubicBezTo>
                  <a:cubicBezTo>
                    <a:pt x="0" y="293"/>
                    <a:pt x="339" y="1507"/>
                    <a:pt x="981" y="1605"/>
                  </a:cubicBezTo>
                  <a:cubicBezTo>
                    <a:pt x="1033" y="1613"/>
                    <a:pt x="1088" y="1616"/>
                    <a:pt x="1147" y="1616"/>
                  </a:cubicBezTo>
                  <a:cubicBezTo>
                    <a:pt x="1814" y="1616"/>
                    <a:pt x="2855" y="1141"/>
                    <a:pt x="2855" y="1141"/>
                  </a:cubicBezTo>
                  <a:cubicBezTo>
                    <a:pt x="2908" y="606"/>
                    <a:pt x="2632" y="267"/>
                    <a:pt x="2052" y="88"/>
                  </a:cubicBezTo>
                  <a:cubicBezTo>
                    <a:pt x="2052" y="88"/>
                    <a:pt x="1299" y="1"/>
                    <a:pt x="744" y="1"/>
                  </a:cubicBezTo>
                  <a:close/>
                </a:path>
              </a:pathLst>
            </a:custGeom>
            <a:solidFill>
              <a:srgbClr val="E76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flipH="1">
              <a:off x="6383160" y="1621210"/>
              <a:ext cx="281209" cy="467066"/>
            </a:xfrm>
            <a:custGeom>
              <a:avLst/>
              <a:gdLst/>
              <a:ahLst/>
              <a:cxnLst/>
              <a:rect l="l" t="t" r="r" b="b"/>
              <a:pathLst>
                <a:path w="3132" h="5202" extrusionOk="0">
                  <a:moveTo>
                    <a:pt x="937" y="1"/>
                  </a:moveTo>
                  <a:cubicBezTo>
                    <a:pt x="937" y="1"/>
                    <a:pt x="0" y="90"/>
                    <a:pt x="63" y="830"/>
                  </a:cubicBezTo>
                  <a:cubicBezTo>
                    <a:pt x="125" y="1571"/>
                    <a:pt x="803" y="3355"/>
                    <a:pt x="2338" y="5202"/>
                  </a:cubicBezTo>
                  <a:cubicBezTo>
                    <a:pt x="2338" y="5202"/>
                    <a:pt x="2828" y="4684"/>
                    <a:pt x="3132" y="4461"/>
                  </a:cubicBezTo>
                  <a:cubicBezTo>
                    <a:pt x="3132" y="4461"/>
                    <a:pt x="937" y="1366"/>
                    <a:pt x="937"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flipH="1">
              <a:off x="6351914" y="2002351"/>
              <a:ext cx="233982" cy="279952"/>
            </a:xfrm>
            <a:custGeom>
              <a:avLst/>
              <a:gdLst/>
              <a:ahLst/>
              <a:cxnLst/>
              <a:rect l="l" t="t" r="r" b="b"/>
              <a:pathLst>
                <a:path w="2606" h="3118" extrusionOk="0">
                  <a:moveTo>
                    <a:pt x="1559" y="1"/>
                  </a:moveTo>
                  <a:cubicBezTo>
                    <a:pt x="1377" y="1"/>
                    <a:pt x="1193" y="65"/>
                    <a:pt x="1044" y="198"/>
                  </a:cubicBezTo>
                  <a:cubicBezTo>
                    <a:pt x="563" y="618"/>
                    <a:pt x="1" y="1171"/>
                    <a:pt x="72" y="1403"/>
                  </a:cubicBezTo>
                  <a:cubicBezTo>
                    <a:pt x="174" y="1793"/>
                    <a:pt x="1065" y="3118"/>
                    <a:pt x="1383" y="3118"/>
                  </a:cubicBezTo>
                  <a:cubicBezTo>
                    <a:pt x="1400" y="3118"/>
                    <a:pt x="1415" y="3114"/>
                    <a:pt x="1428" y="3107"/>
                  </a:cubicBezTo>
                  <a:cubicBezTo>
                    <a:pt x="1704" y="2946"/>
                    <a:pt x="1597" y="2518"/>
                    <a:pt x="1597" y="2518"/>
                  </a:cubicBezTo>
                  <a:lnTo>
                    <a:pt x="1285" y="1528"/>
                  </a:lnTo>
                  <a:lnTo>
                    <a:pt x="2605" y="850"/>
                  </a:lnTo>
                  <a:lnTo>
                    <a:pt x="2177" y="305"/>
                  </a:lnTo>
                  <a:cubicBezTo>
                    <a:pt x="2022" y="105"/>
                    <a:pt x="1792" y="1"/>
                    <a:pt x="1559"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flipH="1">
              <a:off x="6381544" y="2037727"/>
              <a:ext cx="156317" cy="244577"/>
            </a:xfrm>
            <a:custGeom>
              <a:avLst/>
              <a:gdLst/>
              <a:ahLst/>
              <a:cxnLst/>
              <a:rect l="l" t="t" r="r" b="b"/>
              <a:pathLst>
                <a:path w="1741" h="2724" extrusionOk="0">
                  <a:moveTo>
                    <a:pt x="1143" y="1"/>
                  </a:moveTo>
                  <a:cubicBezTo>
                    <a:pt x="1143" y="1"/>
                    <a:pt x="1" y="607"/>
                    <a:pt x="117" y="1009"/>
                  </a:cubicBezTo>
                  <a:cubicBezTo>
                    <a:pt x="219" y="1399"/>
                    <a:pt x="1110" y="2724"/>
                    <a:pt x="1428" y="2724"/>
                  </a:cubicBezTo>
                  <a:cubicBezTo>
                    <a:pt x="1445" y="2724"/>
                    <a:pt x="1460" y="2720"/>
                    <a:pt x="1473" y="2713"/>
                  </a:cubicBezTo>
                  <a:cubicBezTo>
                    <a:pt x="1740" y="2552"/>
                    <a:pt x="1642" y="2124"/>
                    <a:pt x="1642" y="2124"/>
                  </a:cubicBezTo>
                  <a:lnTo>
                    <a:pt x="1330" y="1134"/>
                  </a:lnTo>
                  <a:lnTo>
                    <a:pt x="1723" y="804"/>
                  </a:lnTo>
                  <a:lnTo>
                    <a:pt x="1143" y="1"/>
                  </a:ln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p:cNvSpPr/>
            <p:nvPr/>
          </p:nvSpPr>
          <p:spPr>
            <a:xfrm flipH="1">
              <a:off x="6032366" y="2005673"/>
              <a:ext cx="431780" cy="428638"/>
            </a:xfrm>
            <a:custGeom>
              <a:avLst/>
              <a:gdLst/>
              <a:ahLst/>
              <a:cxnLst/>
              <a:rect l="l" t="t" r="r" b="b"/>
              <a:pathLst>
                <a:path w="4809" h="4774" extrusionOk="0">
                  <a:moveTo>
                    <a:pt x="1187" y="1"/>
                  </a:moveTo>
                  <a:cubicBezTo>
                    <a:pt x="1187" y="1"/>
                    <a:pt x="152" y="590"/>
                    <a:pt x="1" y="1143"/>
                  </a:cubicBezTo>
                  <a:lnTo>
                    <a:pt x="1357" y="3096"/>
                  </a:lnTo>
                  <a:lnTo>
                    <a:pt x="518" y="3418"/>
                  </a:lnTo>
                  <a:cubicBezTo>
                    <a:pt x="518" y="3418"/>
                    <a:pt x="964" y="4229"/>
                    <a:pt x="1660" y="4774"/>
                  </a:cubicBezTo>
                  <a:cubicBezTo>
                    <a:pt x="1660" y="4774"/>
                    <a:pt x="2155" y="4401"/>
                    <a:pt x="2792" y="4401"/>
                  </a:cubicBezTo>
                  <a:cubicBezTo>
                    <a:pt x="3111" y="4401"/>
                    <a:pt x="3465" y="4494"/>
                    <a:pt x="3810" y="4774"/>
                  </a:cubicBezTo>
                  <a:cubicBezTo>
                    <a:pt x="3810" y="4774"/>
                    <a:pt x="4176" y="4024"/>
                    <a:pt x="4809" y="3873"/>
                  </a:cubicBezTo>
                  <a:cubicBezTo>
                    <a:pt x="4809" y="3873"/>
                    <a:pt x="1847" y="1187"/>
                    <a:pt x="11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flipH="1">
              <a:off x="5725568" y="2353324"/>
              <a:ext cx="396584" cy="412566"/>
            </a:xfrm>
            <a:custGeom>
              <a:avLst/>
              <a:gdLst/>
              <a:ahLst/>
              <a:cxnLst/>
              <a:rect l="l" t="t" r="r" b="b"/>
              <a:pathLst>
                <a:path w="4417" h="4595" extrusionOk="0">
                  <a:moveTo>
                    <a:pt x="1000" y="1"/>
                  </a:moveTo>
                  <a:cubicBezTo>
                    <a:pt x="54" y="134"/>
                    <a:pt x="1" y="902"/>
                    <a:pt x="1" y="902"/>
                  </a:cubicBezTo>
                  <a:lnTo>
                    <a:pt x="2124" y="4595"/>
                  </a:lnTo>
                  <a:cubicBezTo>
                    <a:pt x="4265" y="4051"/>
                    <a:pt x="4417" y="2597"/>
                    <a:pt x="4417" y="2597"/>
                  </a:cubicBezTo>
                  <a:lnTo>
                    <a:pt x="1000" y="1"/>
                  </a:ln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flipH="1">
              <a:off x="6335124" y="4511148"/>
              <a:ext cx="237933" cy="664954"/>
            </a:xfrm>
            <a:custGeom>
              <a:avLst/>
              <a:gdLst/>
              <a:ahLst/>
              <a:cxnLst/>
              <a:rect l="l" t="t" r="r" b="b"/>
              <a:pathLst>
                <a:path w="2650" h="7406" extrusionOk="0">
                  <a:moveTo>
                    <a:pt x="0" y="1"/>
                  </a:moveTo>
                  <a:lnTo>
                    <a:pt x="0" y="1"/>
                  </a:lnTo>
                  <a:cubicBezTo>
                    <a:pt x="27" y="45"/>
                    <a:pt x="2070" y="3819"/>
                    <a:pt x="2561" y="7405"/>
                  </a:cubicBezTo>
                  <a:cubicBezTo>
                    <a:pt x="2623" y="7378"/>
                    <a:pt x="2650" y="7361"/>
                    <a:pt x="2650" y="7361"/>
                  </a:cubicBezTo>
                  <a:cubicBezTo>
                    <a:pt x="2650" y="5273"/>
                    <a:pt x="1874" y="2436"/>
                    <a:pt x="0" y="1"/>
                  </a:cubicBezTo>
                  <a:close/>
                </a:path>
              </a:pathLst>
            </a:custGeom>
            <a:solidFill>
              <a:srgbClr val="FFFFFF">
                <a:alpha val="297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flipH="1">
              <a:off x="7835357" y="4555233"/>
              <a:ext cx="183522" cy="613597"/>
            </a:xfrm>
            <a:custGeom>
              <a:avLst/>
              <a:gdLst/>
              <a:ahLst/>
              <a:cxnLst/>
              <a:rect l="l" t="t" r="r" b="b"/>
              <a:pathLst>
                <a:path w="2044" h="6834" extrusionOk="0">
                  <a:moveTo>
                    <a:pt x="2044" y="0"/>
                  </a:moveTo>
                  <a:lnTo>
                    <a:pt x="2044" y="0"/>
                  </a:lnTo>
                  <a:cubicBezTo>
                    <a:pt x="10" y="3203"/>
                    <a:pt x="1" y="6816"/>
                    <a:pt x="1" y="6816"/>
                  </a:cubicBezTo>
                  <a:cubicBezTo>
                    <a:pt x="36" y="6825"/>
                    <a:pt x="63" y="6825"/>
                    <a:pt x="99" y="6834"/>
                  </a:cubicBezTo>
                  <a:cubicBezTo>
                    <a:pt x="242" y="4363"/>
                    <a:pt x="1303" y="1633"/>
                    <a:pt x="2044" y="0"/>
                  </a:cubicBezTo>
                  <a:close/>
                </a:path>
              </a:pathLst>
            </a:custGeom>
            <a:solidFill>
              <a:srgbClr val="FFFFFF">
                <a:alpha val="297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flipH="1">
              <a:off x="7285867" y="2141879"/>
              <a:ext cx="1022931" cy="2369090"/>
            </a:xfrm>
            <a:custGeom>
              <a:avLst/>
              <a:gdLst/>
              <a:ahLst/>
              <a:cxnLst/>
              <a:rect l="l" t="t" r="r" b="b"/>
              <a:pathLst>
                <a:path w="11393" h="26386" extrusionOk="0">
                  <a:moveTo>
                    <a:pt x="5023" y="0"/>
                  </a:moveTo>
                  <a:cubicBezTo>
                    <a:pt x="5023" y="0"/>
                    <a:pt x="4318" y="643"/>
                    <a:pt x="3917" y="1339"/>
                  </a:cubicBezTo>
                  <a:cubicBezTo>
                    <a:pt x="3649" y="1820"/>
                    <a:pt x="5790" y="4461"/>
                    <a:pt x="7209" y="6067"/>
                  </a:cubicBezTo>
                  <a:cubicBezTo>
                    <a:pt x="6947" y="6103"/>
                    <a:pt x="6683" y="6123"/>
                    <a:pt x="6428" y="6123"/>
                  </a:cubicBezTo>
                  <a:cubicBezTo>
                    <a:pt x="5877" y="6123"/>
                    <a:pt x="5371" y="6031"/>
                    <a:pt x="5023" y="5817"/>
                  </a:cubicBezTo>
                  <a:cubicBezTo>
                    <a:pt x="4839" y="5703"/>
                    <a:pt x="4572" y="5640"/>
                    <a:pt x="4258" y="5640"/>
                  </a:cubicBezTo>
                  <a:cubicBezTo>
                    <a:pt x="3487" y="5640"/>
                    <a:pt x="2431" y="6018"/>
                    <a:pt x="1633" y="6950"/>
                  </a:cubicBezTo>
                  <a:cubicBezTo>
                    <a:pt x="500" y="8261"/>
                    <a:pt x="1356" y="10206"/>
                    <a:pt x="1356" y="10206"/>
                  </a:cubicBezTo>
                  <a:cubicBezTo>
                    <a:pt x="1356" y="10206"/>
                    <a:pt x="3346" y="13997"/>
                    <a:pt x="3738" y="14586"/>
                  </a:cubicBezTo>
                  <a:cubicBezTo>
                    <a:pt x="4131" y="15175"/>
                    <a:pt x="5469" y="15487"/>
                    <a:pt x="5282" y="16049"/>
                  </a:cubicBezTo>
                  <a:cubicBezTo>
                    <a:pt x="5085" y="16611"/>
                    <a:pt x="0" y="20599"/>
                    <a:pt x="678" y="23766"/>
                  </a:cubicBezTo>
                  <a:cubicBezTo>
                    <a:pt x="1158" y="25999"/>
                    <a:pt x="3221" y="26386"/>
                    <a:pt x="4704" y="26386"/>
                  </a:cubicBezTo>
                  <a:cubicBezTo>
                    <a:pt x="5318" y="26386"/>
                    <a:pt x="5832" y="26319"/>
                    <a:pt x="6093" y="26291"/>
                  </a:cubicBezTo>
                  <a:cubicBezTo>
                    <a:pt x="6986" y="26201"/>
                    <a:pt x="6968" y="25800"/>
                    <a:pt x="7101" y="24712"/>
                  </a:cubicBezTo>
                  <a:cubicBezTo>
                    <a:pt x="7235" y="23623"/>
                    <a:pt x="11393" y="16665"/>
                    <a:pt x="11348" y="14229"/>
                  </a:cubicBezTo>
                  <a:cubicBezTo>
                    <a:pt x="11312" y="12418"/>
                    <a:pt x="9608" y="8672"/>
                    <a:pt x="8734" y="6861"/>
                  </a:cubicBezTo>
                  <a:cubicBezTo>
                    <a:pt x="8734" y="6861"/>
                    <a:pt x="7530" y="3845"/>
                    <a:pt x="5023" y="0"/>
                  </a:cubicBezTo>
                  <a:close/>
                </a:path>
              </a:pathLst>
            </a:custGeom>
            <a:gradFill>
              <a:gsLst>
                <a:gs pos="0">
                  <a:schemeClr val="dk2"/>
                </a:gs>
                <a:gs pos="14000">
                  <a:schemeClr val="dk1"/>
                </a:gs>
                <a:gs pos="73000">
                  <a:schemeClr val="dk2"/>
                </a:gs>
                <a:gs pos="8700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flipH="1">
              <a:off x="6585807" y="4356537"/>
              <a:ext cx="1601241" cy="704191"/>
            </a:xfrm>
            <a:custGeom>
              <a:avLst/>
              <a:gdLst/>
              <a:ahLst/>
              <a:cxnLst/>
              <a:rect l="l" t="t" r="r" b="b"/>
              <a:pathLst>
                <a:path w="17834" h="7843" extrusionOk="0">
                  <a:moveTo>
                    <a:pt x="16370" y="1"/>
                  </a:moveTo>
                  <a:cubicBezTo>
                    <a:pt x="12097" y="5310"/>
                    <a:pt x="830" y="5354"/>
                    <a:pt x="464" y="5354"/>
                  </a:cubicBezTo>
                  <a:cubicBezTo>
                    <a:pt x="458" y="5354"/>
                    <a:pt x="455" y="5354"/>
                    <a:pt x="455" y="5354"/>
                  </a:cubicBezTo>
                  <a:lnTo>
                    <a:pt x="0" y="7843"/>
                  </a:lnTo>
                  <a:cubicBezTo>
                    <a:pt x="12463" y="7263"/>
                    <a:pt x="17834" y="857"/>
                    <a:pt x="17834" y="857"/>
                  </a:cubicBezTo>
                  <a:lnTo>
                    <a:pt x="16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p:cNvSpPr/>
            <p:nvPr/>
          </p:nvSpPr>
          <p:spPr>
            <a:xfrm flipH="1">
              <a:off x="5784827" y="2689752"/>
              <a:ext cx="146620" cy="76138"/>
            </a:xfrm>
            <a:custGeom>
              <a:avLst/>
              <a:gdLst/>
              <a:ahLst/>
              <a:cxnLst/>
              <a:rect l="l" t="t" r="r" b="b"/>
              <a:pathLst>
                <a:path w="1633" h="848" extrusionOk="0">
                  <a:moveTo>
                    <a:pt x="1633" y="0"/>
                  </a:moveTo>
                  <a:lnTo>
                    <a:pt x="1633" y="0"/>
                  </a:lnTo>
                  <a:cubicBezTo>
                    <a:pt x="1294" y="330"/>
                    <a:pt x="776" y="652"/>
                    <a:pt x="0" y="848"/>
                  </a:cubicBezTo>
                  <a:cubicBezTo>
                    <a:pt x="0" y="848"/>
                    <a:pt x="928" y="723"/>
                    <a:pt x="1633" y="0"/>
                  </a:cubicBezTo>
                  <a:close/>
                </a:path>
              </a:pathLst>
            </a:custGeom>
            <a:solidFill>
              <a:srgbClr val="925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flipH="1">
              <a:off x="5637398" y="2513502"/>
              <a:ext cx="378986" cy="331759"/>
            </a:xfrm>
            <a:custGeom>
              <a:avLst/>
              <a:gdLst/>
              <a:ahLst/>
              <a:cxnLst/>
              <a:rect l="l" t="t" r="r" b="b"/>
              <a:pathLst>
                <a:path w="4221" h="3695" extrusionOk="0">
                  <a:moveTo>
                    <a:pt x="2168" y="1"/>
                  </a:moveTo>
                  <a:cubicBezTo>
                    <a:pt x="1499" y="652"/>
                    <a:pt x="553" y="1009"/>
                    <a:pt x="0" y="1169"/>
                  </a:cubicBezTo>
                  <a:lnTo>
                    <a:pt x="946" y="2811"/>
                  </a:lnTo>
                  <a:lnTo>
                    <a:pt x="991" y="3694"/>
                  </a:lnTo>
                  <a:cubicBezTo>
                    <a:pt x="2302" y="3507"/>
                    <a:pt x="3649" y="2097"/>
                    <a:pt x="4220" y="1428"/>
                  </a:cubicBezTo>
                  <a:cubicBezTo>
                    <a:pt x="3631" y="1062"/>
                    <a:pt x="3239" y="813"/>
                    <a:pt x="3239" y="813"/>
                  </a:cubicBezTo>
                  <a:lnTo>
                    <a:pt x="2168" y="1"/>
                  </a:lnTo>
                  <a:close/>
                </a:path>
              </a:pathLst>
            </a:custGeom>
            <a:gradFill>
              <a:gsLst>
                <a:gs pos="0">
                  <a:schemeClr val="lt1"/>
                </a:gs>
                <a:gs pos="50000">
                  <a:schemeClr val="dk2"/>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p:cNvSpPr/>
            <p:nvPr/>
          </p:nvSpPr>
          <p:spPr>
            <a:xfrm flipH="1">
              <a:off x="7285867" y="3362607"/>
              <a:ext cx="982886" cy="1148361"/>
            </a:xfrm>
            <a:custGeom>
              <a:avLst/>
              <a:gdLst/>
              <a:ahLst/>
              <a:cxnLst/>
              <a:rect l="l" t="t" r="r" b="b"/>
              <a:pathLst>
                <a:path w="10947" h="12790" extrusionOk="0">
                  <a:moveTo>
                    <a:pt x="10839" y="0"/>
                  </a:moveTo>
                  <a:cubicBezTo>
                    <a:pt x="10065" y="1337"/>
                    <a:pt x="7651" y="7130"/>
                    <a:pt x="3237" y="7130"/>
                  </a:cubicBezTo>
                  <a:cubicBezTo>
                    <a:pt x="2821" y="7130"/>
                    <a:pt x="2388" y="7079"/>
                    <a:pt x="1936" y="6967"/>
                  </a:cubicBezTo>
                  <a:cubicBezTo>
                    <a:pt x="1660" y="6905"/>
                    <a:pt x="1401" y="6851"/>
                    <a:pt x="1133" y="6807"/>
                  </a:cubicBezTo>
                  <a:cubicBezTo>
                    <a:pt x="446" y="7913"/>
                    <a:pt x="0" y="9091"/>
                    <a:pt x="232" y="10170"/>
                  </a:cubicBezTo>
                  <a:cubicBezTo>
                    <a:pt x="712" y="12403"/>
                    <a:pt x="2775" y="12790"/>
                    <a:pt x="4258" y="12790"/>
                  </a:cubicBezTo>
                  <a:cubicBezTo>
                    <a:pt x="4872" y="12790"/>
                    <a:pt x="5386" y="12723"/>
                    <a:pt x="5647" y="12695"/>
                  </a:cubicBezTo>
                  <a:cubicBezTo>
                    <a:pt x="6540" y="12605"/>
                    <a:pt x="6522" y="12204"/>
                    <a:pt x="6655" y="11116"/>
                  </a:cubicBezTo>
                  <a:cubicBezTo>
                    <a:pt x="6789" y="10027"/>
                    <a:pt x="10947" y="3069"/>
                    <a:pt x="10902" y="633"/>
                  </a:cubicBezTo>
                  <a:cubicBezTo>
                    <a:pt x="10902" y="437"/>
                    <a:pt x="10875" y="232"/>
                    <a:pt x="10839"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flipH="1">
              <a:off x="8118900" y="3184742"/>
              <a:ext cx="506303" cy="405204"/>
            </a:xfrm>
            <a:custGeom>
              <a:avLst/>
              <a:gdLst/>
              <a:ahLst/>
              <a:cxnLst/>
              <a:rect l="l" t="t" r="r" b="b"/>
              <a:pathLst>
                <a:path w="5639" h="4513" extrusionOk="0">
                  <a:moveTo>
                    <a:pt x="3283" y="1"/>
                  </a:moveTo>
                  <a:cubicBezTo>
                    <a:pt x="2239" y="1354"/>
                    <a:pt x="1350" y="1659"/>
                    <a:pt x="762" y="1659"/>
                  </a:cubicBezTo>
                  <a:cubicBezTo>
                    <a:pt x="281" y="1659"/>
                    <a:pt x="1" y="1455"/>
                    <a:pt x="1" y="1455"/>
                  </a:cubicBezTo>
                  <a:lnTo>
                    <a:pt x="1" y="1455"/>
                  </a:lnTo>
                  <a:cubicBezTo>
                    <a:pt x="1060" y="3125"/>
                    <a:pt x="3391" y="4512"/>
                    <a:pt x="4700" y="4512"/>
                  </a:cubicBezTo>
                  <a:cubicBezTo>
                    <a:pt x="5264" y="4512"/>
                    <a:pt x="5639" y="4254"/>
                    <a:pt x="5639" y="3649"/>
                  </a:cubicBezTo>
                  <a:cubicBezTo>
                    <a:pt x="5639" y="1633"/>
                    <a:pt x="3283" y="1"/>
                    <a:pt x="3283"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flipH="1">
              <a:off x="8034771" y="3134192"/>
              <a:ext cx="555954" cy="405653"/>
            </a:xfrm>
            <a:custGeom>
              <a:avLst/>
              <a:gdLst/>
              <a:ahLst/>
              <a:cxnLst/>
              <a:rect l="l" t="t" r="r" b="b"/>
              <a:pathLst>
                <a:path w="6192" h="4518" extrusionOk="0">
                  <a:moveTo>
                    <a:pt x="2082" y="0"/>
                  </a:moveTo>
                  <a:cubicBezTo>
                    <a:pt x="1096" y="0"/>
                    <a:pt x="1" y="331"/>
                    <a:pt x="500" y="1937"/>
                  </a:cubicBezTo>
                  <a:cubicBezTo>
                    <a:pt x="1053" y="3715"/>
                    <a:pt x="2825" y="4518"/>
                    <a:pt x="4146" y="4518"/>
                  </a:cubicBezTo>
                  <a:cubicBezTo>
                    <a:pt x="4848" y="4518"/>
                    <a:pt x="5422" y="4291"/>
                    <a:pt x="5620" y="3864"/>
                  </a:cubicBezTo>
                  <a:cubicBezTo>
                    <a:pt x="6191" y="2642"/>
                    <a:pt x="3408" y="162"/>
                    <a:pt x="3408" y="162"/>
                  </a:cubicBezTo>
                  <a:cubicBezTo>
                    <a:pt x="3408" y="162"/>
                    <a:pt x="2772" y="0"/>
                    <a:pt x="2082" y="0"/>
                  </a:cubicBezTo>
                  <a:close/>
                </a:path>
              </a:pathLst>
            </a:custGeom>
            <a:solidFill>
              <a:srgbClr val="191919">
                <a:alpha val="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p:cNvSpPr/>
            <p:nvPr/>
          </p:nvSpPr>
          <p:spPr>
            <a:xfrm flipH="1">
              <a:off x="7934660" y="3114260"/>
              <a:ext cx="395776" cy="451084"/>
            </a:xfrm>
            <a:custGeom>
              <a:avLst/>
              <a:gdLst/>
              <a:ahLst/>
              <a:cxnLst/>
              <a:rect l="l" t="t" r="r" b="b"/>
              <a:pathLst>
                <a:path w="4408" h="5024" extrusionOk="0">
                  <a:moveTo>
                    <a:pt x="2356" y="0"/>
                  </a:moveTo>
                  <a:lnTo>
                    <a:pt x="0" y="786"/>
                  </a:lnTo>
                  <a:cubicBezTo>
                    <a:pt x="3132" y="3114"/>
                    <a:pt x="2168" y="5023"/>
                    <a:pt x="2168" y="5023"/>
                  </a:cubicBezTo>
                  <a:cubicBezTo>
                    <a:pt x="3301" y="4113"/>
                    <a:pt x="4407" y="3506"/>
                    <a:pt x="4407" y="3506"/>
                  </a:cubicBezTo>
                  <a:cubicBezTo>
                    <a:pt x="4265" y="589"/>
                    <a:pt x="2356" y="0"/>
                    <a:pt x="2356" y="0"/>
                  </a:cubicBezTo>
                  <a:close/>
                </a:path>
              </a:pathLst>
            </a:custGeom>
            <a:gradFill>
              <a:gsLst>
                <a:gs pos="0">
                  <a:schemeClr val="lt1"/>
                </a:gs>
                <a:gs pos="50000">
                  <a:schemeClr val="dk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flipH="1">
              <a:off x="8186958" y="2324503"/>
              <a:ext cx="195554" cy="473441"/>
            </a:xfrm>
            <a:custGeom>
              <a:avLst/>
              <a:gdLst/>
              <a:ahLst/>
              <a:cxnLst/>
              <a:rect l="l" t="t" r="r" b="b"/>
              <a:pathLst>
                <a:path w="2178" h="5273" extrusionOk="0">
                  <a:moveTo>
                    <a:pt x="1792" y="0"/>
                  </a:moveTo>
                  <a:cubicBezTo>
                    <a:pt x="1428" y="0"/>
                    <a:pt x="915" y="302"/>
                    <a:pt x="759" y="1187"/>
                  </a:cubicBezTo>
                  <a:cubicBezTo>
                    <a:pt x="625" y="1963"/>
                    <a:pt x="1" y="4818"/>
                    <a:pt x="1" y="4818"/>
                  </a:cubicBezTo>
                  <a:lnTo>
                    <a:pt x="1018" y="5273"/>
                  </a:lnTo>
                  <a:cubicBezTo>
                    <a:pt x="1196" y="3025"/>
                    <a:pt x="2177" y="687"/>
                    <a:pt x="2177" y="268"/>
                  </a:cubicBezTo>
                  <a:cubicBezTo>
                    <a:pt x="2177" y="110"/>
                    <a:pt x="2012" y="0"/>
                    <a:pt x="1792" y="0"/>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flipH="1">
              <a:off x="8392837" y="2240733"/>
              <a:ext cx="119595" cy="541229"/>
            </a:xfrm>
            <a:custGeom>
              <a:avLst/>
              <a:gdLst/>
              <a:ahLst/>
              <a:cxnLst/>
              <a:rect l="l" t="t" r="r" b="b"/>
              <a:pathLst>
                <a:path w="1332" h="6028" extrusionOk="0">
                  <a:moveTo>
                    <a:pt x="905" y="0"/>
                  </a:moveTo>
                  <a:cubicBezTo>
                    <a:pt x="536" y="0"/>
                    <a:pt x="1" y="420"/>
                    <a:pt x="56" y="1540"/>
                  </a:cubicBezTo>
                  <a:cubicBezTo>
                    <a:pt x="101" y="2423"/>
                    <a:pt x="145" y="5733"/>
                    <a:pt x="145" y="5733"/>
                  </a:cubicBezTo>
                  <a:lnTo>
                    <a:pt x="1242" y="6027"/>
                  </a:lnTo>
                  <a:cubicBezTo>
                    <a:pt x="903" y="3494"/>
                    <a:pt x="1332" y="693"/>
                    <a:pt x="1234" y="229"/>
                  </a:cubicBezTo>
                  <a:cubicBezTo>
                    <a:pt x="1203" y="85"/>
                    <a:pt x="1071" y="0"/>
                    <a:pt x="905" y="0"/>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p:nvPr/>
          </p:nvSpPr>
          <p:spPr>
            <a:xfrm flipH="1">
              <a:off x="8517011" y="2308072"/>
              <a:ext cx="210279" cy="517167"/>
            </a:xfrm>
            <a:custGeom>
              <a:avLst/>
              <a:gdLst/>
              <a:ahLst/>
              <a:cxnLst/>
              <a:rect l="l" t="t" r="r" b="b"/>
              <a:pathLst>
                <a:path w="2342" h="5760" extrusionOk="0">
                  <a:moveTo>
                    <a:pt x="883" y="1"/>
                  </a:moveTo>
                  <a:cubicBezTo>
                    <a:pt x="522" y="1"/>
                    <a:pt x="1" y="501"/>
                    <a:pt x="308" y="1655"/>
                  </a:cubicBezTo>
                  <a:cubicBezTo>
                    <a:pt x="531" y="2503"/>
                    <a:pt x="1236" y="5679"/>
                    <a:pt x="1236" y="5679"/>
                  </a:cubicBezTo>
                  <a:lnTo>
                    <a:pt x="2342" y="5759"/>
                  </a:lnTo>
                  <a:cubicBezTo>
                    <a:pt x="1503" y="3377"/>
                    <a:pt x="1343" y="603"/>
                    <a:pt x="1155" y="166"/>
                  </a:cubicBezTo>
                  <a:cubicBezTo>
                    <a:pt x="1108" y="58"/>
                    <a:pt x="1005" y="1"/>
                    <a:pt x="883"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p:cNvSpPr/>
            <p:nvPr/>
          </p:nvSpPr>
          <p:spPr>
            <a:xfrm flipH="1">
              <a:off x="7456460" y="2658507"/>
              <a:ext cx="411848" cy="469490"/>
            </a:xfrm>
            <a:custGeom>
              <a:avLst/>
              <a:gdLst/>
              <a:ahLst/>
              <a:cxnLst/>
              <a:rect l="l" t="t" r="r" b="b"/>
              <a:pathLst>
                <a:path w="4587" h="5229" extrusionOk="0">
                  <a:moveTo>
                    <a:pt x="1" y="0"/>
                  </a:moveTo>
                  <a:cubicBezTo>
                    <a:pt x="2267" y="1820"/>
                    <a:pt x="4586" y="5228"/>
                    <a:pt x="4586" y="5228"/>
                  </a:cubicBezTo>
                  <a:cubicBezTo>
                    <a:pt x="4551" y="4559"/>
                    <a:pt x="3543" y="1722"/>
                    <a:pt x="2303" y="313"/>
                  </a:cubicBezTo>
                  <a:cubicBezTo>
                    <a:pt x="2043" y="349"/>
                    <a:pt x="1781" y="369"/>
                    <a:pt x="1526" y="369"/>
                  </a:cubicBezTo>
                  <a:cubicBezTo>
                    <a:pt x="976" y="369"/>
                    <a:pt x="465" y="277"/>
                    <a:pt x="117" y="63"/>
                  </a:cubicBezTo>
                  <a:cubicBezTo>
                    <a:pt x="81" y="45"/>
                    <a:pt x="46" y="18"/>
                    <a:pt x="1"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flipH="1">
              <a:off x="8625113" y="2481269"/>
              <a:ext cx="235598" cy="442465"/>
            </a:xfrm>
            <a:custGeom>
              <a:avLst/>
              <a:gdLst/>
              <a:ahLst/>
              <a:cxnLst/>
              <a:rect l="l" t="t" r="r" b="b"/>
              <a:pathLst>
                <a:path w="2624" h="4928" extrusionOk="0">
                  <a:moveTo>
                    <a:pt x="845" y="0"/>
                  </a:moveTo>
                  <a:cubicBezTo>
                    <a:pt x="512" y="0"/>
                    <a:pt x="1" y="516"/>
                    <a:pt x="402" y="1537"/>
                  </a:cubicBezTo>
                  <a:cubicBezTo>
                    <a:pt x="688" y="2242"/>
                    <a:pt x="1615" y="4927"/>
                    <a:pt x="1615" y="4927"/>
                  </a:cubicBezTo>
                  <a:lnTo>
                    <a:pt x="2624" y="4838"/>
                  </a:lnTo>
                  <a:cubicBezTo>
                    <a:pt x="1651" y="2875"/>
                    <a:pt x="1259" y="467"/>
                    <a:pt x="1053" y="110"/>
                  </a:cubicBezTo>
                  <a:cubicBezTo>
                    <a:pt x="1010" y="37"/>
                    <a:pt x="934" y="0"/>
                    <a:pt x="845" y="0"/>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p:cNvSpPr/>
            <p:nvPr/>
          </p:nvSpPr>
          <p:spPr>
            <a:xfrm flipH="1">
              <a:off x="8010798" y="2956236"/>
              <a:ext cx="269178" cy="203724"/>
            </a:xfrm>
            <a:custGeom>
              <a:avLst/>
              <a:gdLst/>
              <a:ahLst/>
              <a:cxnLst/>
              <a:rect l="l" t="t" r="r" b="b"/>
              <a:pathLst>
                <a:path w="2998" h="2269" extrusionOk="0">
                  <a:moveTo>
                    <a:pt x="1915" y="1"/>
                  </a:moveTo>
                  <a:cubicBezTo>
                    <a:pt x="1516" y="1"/>
                    <a:pt x="1074" y="93"/>
                    <a:pt x="750" y="315"/>
                  </a:cubicBezTo>
                  <a:cubicBezTo>
                    <a:pt x="1" y="833"/>
                    <a:pt x="72" y="2269"/>
                    <a:pt x="72" y="2269"/>
                  </a:cubicBezTo>
                  <a:cubicBezTo>
                    <a:pt x="72" y="2269"/>
                    <a:pt x="1562" y="1894"/>
                    <a:pt x="2275" y="1573"/>
                  </a:cubicBezTo>
                  <a:cubicBezTo>
                    <a:pt x="2998" y="1261"/>
                    <a:pt x="2891" y="842"/>
                    <a:pt x="2909" y="413"/>
                  </a:cubicBezTo>
                  <a:cubicBezTo>
                    <a:pt x="2924" y="172"/>
                    <a:pt x="2459" y="1"/>
                    <a:pt x="1915"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p:cNvSpPr/>
            <p:nvPr/>
          </p:nvSpPr>
          <p:spPr>
            <a:xfrm flipH="1">
              <a:off x="8212637" y="2749909"/>
              <a:ext cx="524709" cy="588816"/>
            </a:xfrm>
            <a:custGeom>
              <a:avLst/>
              <a:gdLst/>
              <a:ahLst/>
              <a:cxnLst/>
              <a:rect l="l" t="t" r="r" b="b"/>
              <a:pathLst>
                <a:path w="5844" h="6558" extrusionOk="0">
                  <a:moveTo>
                    <a:pt x="2906" y="1"/>
                  </a:moveTo>
                  <a:cubicBezTo>
                    <a:pt x="2037" y="1"/>
                    <a:pt x="997" y="284"/>
                    <a:pt x="1" y="1266"/>
                  </a:cubicBezTo>
                  <a:cubicBezTo>
                    <a:pt x="1" y="1266"/>
                    <a:pt x="81" y="6485"/>
                    <a:pt x="1838" y="6556"/>
                  </a:cubicBezTo>
                  <a:cubicBezTo>
                    <a:pt x="1866" y="6557"/>
                    <a:pt x="1894" y="6558"/>
                    <a:pt x="1922" y="6558"/>
                  </a:cubicBezTo>
                  <a:cubicBezTo>
                    <a:pt x="3490" y="6558"/>
                    <a:pt x="4532" y="4844"/>
                    <a:pt x="4532" y="4844"/>
                  </a:cubicBezTo>
                  <a:lnTo>
                    <a:pt x="5166" y="4567"/>
                  </a:lnTo>
                  <a:cubicBezTo>
                    <a:pt x="5166" y="4567"/>
                    <a:pt x="5300" y="3024"/>
                    <a:pt x="5844" y="2613"/>
                  </a:cubicBezTo>
                  <a:lnTo>
                    <a:pt x="4863" y="2613"/>
                  </a:lnTo>
                  <a:lnTo>
                    <a:pt x="4970" y="535"/>
                  </a:lnTo>
                  <a:cubicBezTo>
                    <a:pt x="4970" y="535"/>
                    <a:pt x="4098" y="1"/>
                    <a:pt x="2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flipH="1">
              <a:off x="6819699" y="1536991"/>
              <a:ext cx="692967" cy="63479"/>
            </a:xfrm>
            <a:custGeom>
              <a:avLst/>
              <a:gdLst/>
              <a:ahLst/>
              <a:cxnLst/>
              <a:rect l="l" t="t" r="r" b="b"/>
              <a:pathLst>
                <a:path w="7718" h="707" extrusionOk="0">
                  <a:moveTo>
                    <a:pt x="3967" y="0"/>
                  </a:moveTo>
                  <a:cubicBezTo>
                    <a:pt x="2595" y="0"/>
                    <a:pt x="1218" y="249"/>
                    <a:pt x="1" y="707"/>
                  </a:cubicBezTo>
                  <a:cubicBezTo>
                    <a:pt x="1400" y="604"/>
                    <a:pt x="2826" y="528"/>
                    <a:pt x="4250" y="528"/>
                  </a:cubicBezTo>
                  <a:cubicBezTo>
                    <a:pt x="5413" y="528"/>
                    <a:pt x="6574" y="578"/>
                    <a:pt x="7718" y="707"/>
                  </a:cubicBezTo>
                  <a:cubicBezTo>
                    <a:pt x="6566" y="225"/>
                    <a:pt x="5269" y="0"/>
                    <a:pt x="39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 name="Google Shape;504;p31"/>
            <p:cNvGrpSpPr/>
            <p:nvPr/>
          </p:nvGrpSpPr>
          <p:grpSpPr>
            <a:xfrm flipH="1">
              <a:off x="5648622" y="1252819"/>
              <a:ext cx="3836820" cy="2806707"/>
              <a:chOff x="24290" y="2222219"/>
              <a:chExt cx="2854564" cy="2088168"/>
            </a:xfrm>
          </p:grpSpPr>
          <p:sp>
            <p:nvSpPr>
              <p:cNvPr id="505" name="Google Shape;505;p31"/>
              <p:cNvSpPr/>
              <p:nvPr/>
            </p:nvSpPr>
            <p:spPr>
              <a:xfrm>
                <a:off x="186346" y="2743593"/>
                <a:ext cx="1130590" cy="1131191"/>
              </a:xfrm>
              <a:custGeom>
                <a:avLst/>
                <a:gdLst/>
                <a:ahLst/>
                <a:cxnLst/>
                <a:rect l="l" t="t" r="r" b="b"/>
                <a:pathLst>
                  <a:path w="16925" h="16934" extrusionOk="0">
                    <a:moveTo>
                      <a:pt x="8467" y="420"/>
                    </a:moveTo>
                    <a:cubicBezTo>
                      <a:pt x="12901" y="420"/>
                      <a:pt x="16505" y="4033"/>
                      <a:pt x="16505" y="8467"/>
                    </a:cubicBezTo>
                    <a:cubicBezTo>
                      <a:pt x="16505" y="12901"/>
                      <a:pt x="12901" y="16514"/>
                      <a:pt x="8467" y="16514"/>
                    </a:cubicBezTo>
                    <a:cubicBezTo>
                      <a:pt x="4024" y="16514"/>
                      <a:pt x="420" y="12901"/>
                      <a:pt x="420" y="8467"/>
                    </a:cubicBezTo>
                    <a:cubicBezTo>
                      <a:pt x="420" y="4033"/>
                      <a:pt x="4024" y="420"/>
                      <a:pt x="8467" y="420"/>
                    </a:cubicBezTo>
                    <a:close/>
                    <a:moveTo>
                      <a:pt x="8467" y="1"/>
                    </a:moveTo>
                    <a:cubicBezTo>
                      <a:pt x="3792" y="1"/>
                      <a:pt x="1" y="3801"/>
                      <a:pt x="1" y="8467"/>
                    </a:cubicBezTo>
                    <a:cubicBezTo>
                      <a:pt x="1" y="13133"/>
                      <a:pt x="3792" y="16933"/>
                      <a:pt x="8467" y="16933"/>
                    </a:cubicBezTo>
                    <a:cubicBezTo>
                      <a:pt x="13133" y="16933"/>
                      <a:pt x="16924" y="13133"/>
                      <a:pt x="16924" y="8467"/>
                    </a:cubicBezTo>
                    <a:cubicBezTo>
                      <a:pt x="16924" y="3801"/>
                      <a:pt x="13133" y="1"/>
                      <a:pt x="8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24290" y="2744194"/>
                <a:ext cx="223513" cy="223580"/>
              </a:xfrm>
              <a:custGeom>
                <a:avLst/>
                <a:gdLst/>
                <a:ahLst/>
                <a:cxnLst/>
                <a:rect l="l" t="t" r="r" b="b"/>
                <a:pathLst>
                  <a:path w="3346" h="3347" extrusionOk="0">
                    <a:moveTo>
                      <a:pt x="1669" y="420"/>
                    </a:moveTo>
                    <a:cubicBezTo>
                      <a:pt x="2364" y="420"/>
                      <a:pt x="2926" y="982"/>
                      <a:pt x="2926" y="1678"/>
                    </a:cubicBezTo>
                    <a:cubicBezTo>
                      <a:pt x="2926" y="2365"/>
                      <a:pt x="2364" y="2927"/>
                      <a:pt x="1669" y="2927"/>
                    </a:cubicBezTo>
                    <a:cubicBezTo>
                      <a:pt x="982" y="2927"/>
                      <a:pt x="420" y="2365"/>
                      <a:pt x="420" y="1678"/>
                    </a:cubicBezTo>
                    <a:cubicBezTo>
                      <a:pt x="420" y="982"/>
                      <a:pt x="982" y="420"/>
                      <a:pt x="1669" y="420"/>
                    </a:cubicBezTo>
                    <a:close/>
                    <a:moveTo>
                      <a:pt x="1669" y="1"/>
                    </a:moveTo>
                    <a:cubicBezTo>
                      <a:pt x="750" y="1"/>
                      <a:pt x="0" y="759"/>
                      <a:pt x="0" y="1678"/>
                    </a:cubicBezTo>
                    <a:cubicBezTo>
                      <a:pt x="0" y="2597"/>
                      <a:pt x="750" y="3346"/>
                      <a:pt x="1669" y="3346"/>
                    </a:cubicBezTo>
                    <a:cubicBezTo>
                      <a:pt x="2596" y="3346"/>
                      <a:pt x="3346" y="2597"/>
                      <a:pt x="3346" y="1678"/>
                    </a:cubicBezTo>
                    <a:cubicBezTo>
                      <a:pt x="3346" y="759"/>
                      <a:pt x="2596" y="1"/>
                      <a:pt x="1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577861" y="4017736"/>
                <a:ext cx="28123" cy="292651"/>
              </a:xfrm>
              <a:custGeom>
                <a:avLst/>
                <a:gdLst/>
                <a:ahLst/>
                <a:cxnLst/>
                <a:rect l="l" t="t" r="r" b="b"/>
                <a:pathLst>
                  <a:path w="421" h="4381" extrusionOk="0">
                    <a:moveTo>
                      <a:pt x="206" y="0"/>
                    </a:moveTo>
                    <a:cubicBezTo>
                      <a:pt x="90" y="0"/>
                      <a:pt x="1" y="98"/>
                      <a:pt x="1" y="214"/>
                    </a:cubicBezTo>
                    <a:lnTo>
                      <a:pt x="1" y="4166"/>
                    </a:lnTo>
                    <a:cubicBezTo>
                      <a:pt x="1" y="4282"/>
                      <a:pt x="90" y="4380"/>
                      <a:pt x="206" y="4380"/>
                    </a:cubicBezTo>
                    <a:cubicBezTo>
                      <a:pt x="322" y="4380"/>
                      <a:pt x="420" y="4282"/>
                      <a:pt x="420" y="4166"/>
                    </a:cubicBezTo>
                    <a:lnTo>
                      <a:pt x="420" y="214"/>
                    </a:lnTo>
                    <a:cubicBezTo>
                      <a:pt x="420" y="98"/>
                      <a:pt x="322"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p:cNvSpPr/>
              <p:nvPr/>
            </p:nvSpPr>
            <p:spPr>
              <a:xfrm>
                <a:off x="523686" y="4150000"/>
                <a:ext cx="28056" cy="160387"/>
              </a:xfrm>
              <a:custGeom>
                <a:avLst/>
                <a:gdLst/>
                <a:ahLst/>
                <a:cxnLst/>
                <a:rect l="l" t="t" r="r" b="b"/>
                <a:pathLst>
                  <a:path w="420" h="2401" extrusionOk="0">
                    <a:moveTo>
                      <a:pt x="214" y="1"/>
                    </a:moveTo>
                    <a:cubicBezTo>
                      <a:pt x="98" y="1"/>
                      <a:pt x="0" y="90"/>
                      <a:pt x="0" y="206"/>
                    </a:cubicBezTo>
                    <a:lnTo>
                      <a:pt x="0" y="2186"/>
                    </a:lnTo>
                    <a:cubicBezTo>
                      <a:pt x="0" y="2302"/>
                      <a:pt x="98" y="2400"/>
                      <a:pt x="214" y="2400"/>
                    </a:cubicBezTo>
                    <a:cubicBezTo>
                      <a:pt x="330" y="2400"/>
                      <a:pt x="419" y="2302"/>
                      <a:pt x="419" y="2186"/>
                    </a:cubicBezTo>
                    <a:lnTo>
                      <a:pt x="419" y="206"/>
                    </a:lnTo>
                    <a:cubicBezTo>
                      <a:pt x="419" y="90"/>
                      <a:pt x="330"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464101" y="4203641"/>
                <a:ext cx="28657" cy="106746"/>
              </a:xfrm>
              <a:custGeom>
                <a:avLst/>
                <a:gdLst/>
                <a:ahLst/>
                <a:cxnLst/>
                <a:rect l="l" t="t" r="r" b="b"/>
                <a:pathLst>
                  <a:path w="429" h="1598" extrusionOk="0">
                    <a:moveTo>
                      <a:pt x="214" y="0"/>
                    </a:moveTo>
                    <a:cubicBezTo>
                      <a:pt x="98" y="0"/>
                      <a:pt x="0" y="99"/>
                      <a:pt x="0" y="215"/>
                    </a:cubicBezTo>
                    <a:lnTo>
                      <a:pt x="0" y="1383"/>
                    </a:lnTo>
                    <a:cubicBezTo>
                      <a:pt x="0" y="1499"/>
                      <a:pt x="98" y="1597"/>
                      <a:pt x="214" y="1597"/>
                    </a:cubicBezTo>
                    <a:cubicBezTo>
                      <a:pt x="330" y="1597"/>
                      <a:pt x="428" y="1499"/>
                      <a:pt x="428" y="1383"/>
                    </a:cubicBezTo>
                    <a:lnTo>
                      <a:pt x="428" y="215"/>
                    </a:lnTo>
                    <a:cubicBezTo>
                      <a:pt x="428" y="99"/>
                      <a:pt x="330"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2737505" y="4017736"/>
                <a:ext cx="28123" cy="292651"/>
              </a:xfrm>
              <a:custGeom>
                <a:avLst/>
                <a:gdLst/>
                <a:ahLst/>
                <a:cxnLst/>
                <a:rect l="l" t="t" r="r" b="b"/>
                <a:pathLst>
                  <a:path w="421" h="4381" extrusionOk="0">
                    <a:moveTo>
                      <a:pt x="206" y="0"/>
                    </a:moveTo>
                    <a:cubicBezTo>
                      <a:pt x="90" y="0"/>
                      <a:pt x="1" y="98"/>
                      <a:pt x="1" y="214"/>
                    </a:cubicBezTo>
                    <a:lnTo>
                      <a:pt x="1" y="4166"/>
                    </a:lnTo>
                    <a:cubicBezTo>
                      <a:pt x="1" y="4282"/>
                      <a:pt x="90" y="4380"/>
                      <a:pt x="206" y="4380"/>
                    </a:cubicBezTo>
                    <a:cubicBezTo>
                      <a:pt x="322" y="4380"/>
                      <a:pt x="420" y="4282"/>
                      <a:pt x="420" y="4166"/>
                    </a:cubicBezTo>
                    <a:lnTo>
                      <a:pt x="420" y="214"/>
                    </a:lnTo>
                    <a:cubicBezTo>
                      <a:pt x="420" y="98"/>
                      <a:pt x="322"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2791146" y="4150000"/>
                <a:ext cx="28123" cy="160387"/>
              </a:xfrm>
              <a:custGeom>
                <a:avLst/>
                <a:gdLst/>
                <a:ahLst/>
                <a:cxnLst/>
                <a:rect l="l" t="t" r="r" b="b"/>
                <a:pathLst>
                  <a:path w="421" h="2401" extrusionOk="0">
                    <a:moveTo>
                      <a:pt x="206" y="1"/>
                    </a:moveTo>
                    <a:cubicBezTo>
                      <a:pt x="90" y="1"/>
                      <a:pt x="1" y="90"/>
                      <a:pt x="1" y="206"/>
                    </a:cubicBezTo>
                    <a:lnTo>
                      <a:pt x="1" y="2186"/>
                    </a:lnTo>
                    <a:cubicBezTo>
                      <a:pt x="1" y="2302"/>
                      <a:pt x="90" y="2400"/>
                      <a:pt x="206" y="2400"/>
                    </a:cubicBezTo>
                    <a:cubicBezTo>
                      <a:pt x="322" y="2400"/>
                      <a:pt x="420" y="2302"/>
                      <a:pt x="420" y="2186"/>
                    </a:cubicBezTo>
                    <a:lnTo>
                      <a:pt x="420" y="206"/>
                    </a:lnTo>
                    <a:cubicBezTo>
                      <a:pt x="420" y="90"/>
                      <a:pt x="322"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p:cNvSpPr/>
              <p:nvPr/>
            </p:nvSpPr>
            <p:spPr>
              <a:xfrm>
                <a:off x="2850731" y="4203641"/>
                <a:ext cx="28123" cy="106746"/>
              </a:xfrm>
              <a:custGeom>
                <a:avLst/>
                <a:gdLst/>
                <a:ahLst/>
                <a:cxnLst/>
                <a:rect l="l" t="t" r="r" b="b"/>
                <a:pathLst>
                  <a:path w="421" h="1598" extrusionOk="0">
                    <a:moveTo>
                      <a:pt x="206" y="0"/>
                    </a:moveTo>
                    <a:cubicBezTo>
                      <a:pt x="90" y="0"/>
                      <a:pt x="1" y="99"/>
                      <a:pt x="1" y="215"/>
                    </a:cubicBezTo>
                    <a:lnTo>
                      <a:pt x="1" y="1383"/>
                    </a:lnTo>
                    <a:cubicBezTo>
                      <a:pt x="1" y="1499"/>
                      <a:pt x="90" y="1597"/>
                      <a:pt x="206" y="1597"/>
                    </a:cubicBezTo>
                    <a:cubicBezTo>
                      <a:pt x="322" y="1597"/>
                      <a:pt x="420" y="1499"/>
                      <a:pt x="420" y="1383"/>
                    </a:cubicBezTo>
                    <a:lnTo>
                      <a:pt x="420" y="215"/>
                    </a:lnTo>
                    <a:cubicBezTo>
                      <a:pt x="420" y="99"/>
                      <a:pt x="322"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a:off x="140455" y="3308588"/>
                <a:ext cx="127054" cy="126987"/>
              </a:xfrm>
              <a:custGeom>
                <a:avLst/>
                <a:gdLst/>
                <a:ahLst/>
                <a:cxnLst/>
                <a:rect l="l" t="t" r="r" b="b"/>
                <a:pathLst>
                  <a:path w="1902" h="1901" extrusionOk="0">
                    <a:moveTo>
                      <a:pt x="947" y="0"/>
                    </a:moveTo>
                    <a:cubicBezTo>
                      <a:pt x="420" y="0"/>
                      <a:pt x="1" y="419"/>
                      <a:pt x="1" y="946"/>
                    </a:cubicBezTo>
                    <a:cubicBezTo>
                      <a:pt x="1" y="1472"/>
                      <a:pt x="420" y="1900"/>
                      <a:pt x="947" y="1900"/>
                    </a:cubicBezTo>
                    <a:cubicBezTo>
                      <a:pt x="1473" y="1900"/>
                      <a:pt x="1901" y="1472"/>
                      <a:pt x="1901" y="946"/>
                    </a:cubicBezTo>
                    <a:cubicBezTo>
                      <a:pt x="1901" y="419"/>
                      <a:pt x="1473" y="0"/>
                      <a:pt x="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p:cNvSpPr/>
              <p:nvPr/>
            </p:nvSpPr>
            <p:spPr>
              <a:xfrm>
                <a:off x="2210119" y="2301778"/>
                <a:ext cx="358248" cy="178490"/>
              </a:xfrm>
              <a:custGeom>
                <a:avLst/>
                <a:gdLst/>
                <a:ahLst/>
                <a:cxnLst/>
                <a:rect l="l" t="t" r="r" b="b"/>
                <a:pathLst>
                  <a:path w="5363" h="2672" extrusionOk="0">
                    <a:moveTo>
                      <a:pt x="5130" y="0"/>
                    </a:moveTo>
                    <a:cubicBezTo>
                      <a:pt x="5077" y="0"/>
                      <a:pt x="5023" y="22"/>
                      <a:pt x="4979" y="67"/>
                    </a:cubicBezTo>
                    <a:lnTo>
                      <a:pt x="2936" y="2110"/>
                    </a:lnTo>
                    <a:cubicBezTo>
                      <a:pt x="2847" y="2199"/>
                      <a:pt x="2731" y="2244"/>
                      <a:pt x="2606" y="2244"/>
                    </a:cubicBezTo>
                    <a:lnTo>
                      <a:pt x="215" y="2244"/>
                    </a:lnTo>
                    <a:cubicBezTo>
                      <a:pt x="99" y="2244"/>
                      <a:pt x="1" y="2342"/>
                      <a:pt x="1" y="2458"/>
                    </a:cubicBezTo>
                    <a:cubicBezTo>
                      <a:pt x="1" y="2574"/>
                      <a:pt x="99" y="2672"/>
                      <a:pt x="215" y="2672"/>
                    </a:cubicBezTo>
                    <a:lnTo>
                      <a:pt x="2606" y="2672"/>
                    </a:lnTo>
                    <a:cubicBezTo>
                      <a:pt x="2838" y="2672"/>
                      <a:pt x="3061" y="2574"/>
                      <a:pt x="3230" y="2404"/>
                    </a:cubicBezTo>
                    <a:lnTo>
                      <a:pt x="5282" y="361"/>
                    </a:lnTo>
                    <a:cubicBezTo>
                      <a:pt x="5362" y="281"/>
                      <a:pt x="5362" y="147"/>
                      <a:pt x="5282" y="67"/>
                    </a:cubicBezTo>
                    <a:cubicBezTo>
                      <a:pt x="5237" y="22"/>
                      <a:pt x="5184" y="0"/>
                      <a:pt x="5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p:cNvSpPr/>
              <p:nvPr/>
            </p:nvSpPr>
            <p:spPr>
              <a:xfrm>
                <a:off x="2612389" y="2222219"/>
                <a:ext cx="136539" cy="135938"/>
              </a:xfrm>
              <a:custGeom>
                <a:avLst/>
                <a:gdLst/>
                <a:ahLst/>
                <a:cxnLst/>
                <a:rect l="l" t="t" r="r" b="b"/>
                <a:pathLst>
                  <a:path w="2044" h="2035" extrusionOk="0">
                    <a:moveTo>
                      <a:pt x="1026" y="0"/>
                    </a:moveTo>
                    <a:cubicBezTo>
                      <a:pt x="464" y="0"/>
                      <a:pt x="0" y="455"/>
                      <a:pt x="0" y="1017"/>
                    </a:cubicBezTo>
                    <a:cubicBezTo>
                      <a:pt x="0" y="1579"/>
                      <a:pt x="464" y="2034"/>
                      <a:pt x="1026" y="2034"/>
                    </a:cubicBezTo>
                    <a:lnTo>
                      <a:pt x="1026" y="1615"/>
                    </a:lnTo>
                    <a:cubicBezTo>
                      <a:pt x="696" y="1615"/>
                      <a:pt x="429" y="1347"/>
                      <a:pt x="429" y="1017"/>
                    </a:cubicBezTo>
                    <a:cubicBezTo>
                      <a:pt x="429" y="687"/>
                      <a:pt x="696" y="419"/>
                      <a:pt x="1026" y="419"/>
                    </a:cubicBezTo>
                    <a:cubicBezTo>
                      <a:pt x="1356" y="419"/>
                      <a:pt x="1624" y="687"/>
                      <a:pt x="1624" y="1017"/>
                    </a:cubicBezTo>
                    <a:lnTo>
                      <a:pt x="2043" y="1017"/>
                    </a:lnTo>
                    <a:cubicBezTo>
                      <a:pt x="2043" y="455"/>
                      <a:pt x="1588" y="0"/>
                      <a:pt x="1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p:cNvSpPr/>
              <p:nvPr/>
            </p:nvSpPr>
            <p:spPr>
              <a:xfrm>
                <a:off x="2612389" y="2397970"/>
                <a:ext cx="136539" cy="135938"/>
              </a:xfrm>
              <a:custGeom>
                <a:avLst/>
                <a:gdLst/>
                <a:ahLst/>
                <a:cxnLst/>
                <a:rect l="l" t="t" r="r" b="b"/>
                <a:pathLst>
                  <a:path w="2044" h="2035" extrusionOk="0">
                    <a:moveTo>
                      <a:pt x="1026" y="1"/>
                    </a:moveTo>
                    <a:cubicBezTo>
                      <a:pt x="464" y="1"/>
                      <a:pt x="0" y="456"/>
                      <a:pt x="0" y="1018"/>
                    </a:cubicBezTo>
                    <a:cubicBezTo>
                      <a:pt x="0" y="1580"/>
                      <a:pt x="464" y="2035"/>
                      <a:pt x="1026" y="2035"/>
                    </a:cubicBezTo>
                    <a:lnTo>
                      <a:pt x="1026" y="1615"/>
                    </a:lnTo>
                    <a:cubicBezTo>
                      <a:pt x="696" y="1615"/>
                      <a:pt x="429" y="1348"/>
                      <a:pt x="429" y="1018"/>
                    </a:cubicBezTo>
                    <a:cubicBezTo>
                      <a:pt x="429" y="688"/>
                      <a:pt x="696" y="420"/>
                      <a:pt x="1026" y="420"/>
                    </a:cubicBezTo>
                    <a:cubicBezTo>
                      <a:pt x="1356" y="420"/>
                      <a:pt x="1624" y="688"/>
                      <a:pt x="1624" y="1018"/>
                    </a:cubicBezTo>
                    <a:lnTo>
                      <a:pt x="2043" y="1018"/>
                    </a:lnTo>
                    <a:cubicBezTo>
                      <a:pt x="2043" y="456"/>
                      <a:pt x="1588" y="1"/>
                      <a:pt x="1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 name="Google Shape;517;p31"/>
            <p:cNvSpPr/>
            <p:nvPr/>
          </p:nvSpPr>
          <p:spPr>
            <a:xfrm flipH="1">
              <a:off x="6582574" y="2719381"/>
              <a:ext cx="321344" cy="713798"/>
            </a:xfrm>
            <a:custGeom>
              <a:avLst/>
              <a:gdLst/>
              <a:ahLst/>
              <a:cxnLst/>
              <a:rect l="l" t="t" r="r" b="b"/>
              <a:pathLst>
                <a:path w="3579" h="7950" extrusionOk="0">
                  <a:moveTo>
                    <a:pt x="2347" y="0"/>
                  </a:moveTo>
                  <a:cubicBezTo>
                    <a:pt x="1268" y="1312"/>
                    <a:pt x="1" y="7949"/>
                    <a:pt x="1" y="7949"/>
                  </a:cubicBezTo>
                  <a:cubicBezTo>
                    <a:pt x="1" y="7949"/>
                    <a:pt x="1410" y="2668"/>
                    <a:pt x="3578" y="197"/>
                  </a:cubicBezTo>
                  <a:cubicBezTo>
                    <a:pt x="3123" y="107"/>
                    <a:pt x="2704" y="36"/>
                    <a:pt x="2347"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flipH="1">
              <a:off x="5187302" y="2968447"/>
              <a:ext cx="1437023" cy="1397876"/>
            </a:xfrm>
            <a:custGeom>
              <a:avLst/>
              <a:gdLst/>
              <a:ahLst/>
              <a:cxnLst/>
              <a:rect l="l" t="t" r="r" b="b"/>
              <a:pathLst>
                <a:path w="16005" h="15569" extrusionOk="0">
                  <a:moveTo>
                    <a:pt x="16005" y="1"/>
                  </a:moveTo>
                  <a:lnTo>
                    <a:pt x="16005" y="1"/>
                  </a:lnTo>
                  <a:cubicBezTo>
                    <a:pt x="14920" y="1900"/>
                    <a:pt x="13180" y="3979"/>
                    <a:pt x="10548" y="3979"/>
                  </a:cubicBezTo>
                  <a:cubicBezTo>
                    <a:pt x="10127" y="3979"/>
                    <a:pt x="9683" y="3926"/>
                    <a:pt x="9216" y="3810"/>
                  </a:cubicBezTo>
                  <a:cubicBezTo>
                    <a:pt x="8382" y="3605"/>
                    <a:pt x="7567" y="3515"/>
                    <a:pt x="6789" y="3515"/>
                  </a:cubicBezTo>
                  <a:cubicBezTo>
                    <a:pt x="2953" y="3515"/>
                    <a:pt x="0" y="5716"/>
                    <a:pt x="0" y="7325"/>
                  </a:cubicBezTo>
                  <a:cubicBezTo>
                    <a:pt x="0" y="8717"/>
                    <a:pt x="2400" y="13150"/>
                    <a:pt x="5629" y="15568"/>
                  </a:cubicBezTo>
                  <a:cubicBezTo>
                    <a:pt x="6468" y="15149"/>
                    <a:pt x="7057" y="14774"/>
                    <a:pt x="7057" y="14774"/>
                  </a:cubicBezTo>
                  <a:cubicBezTo>
                    <a:pt x="5737" y="13498"/>
                    <a:pt x="3667" y="8146"/>
                    <a:pt x="3819" y="7851"/>
                  </a:cubicBezTo>
                  <a:cubicBezTo>
                    <a:pt x="3961" y="7557"/>
                    <a:pt x="8779" y="5148"/>
                    <a:pt x="8779" y="5148"/>
                  </a:cubicBezTo>
                  <a:cubicBezTo>
                    <a:pt x="8779" y="5148"/>
                    <a:pt x="11447" y="6718"/>
                    <a:pt x="12962" y="6718"/>
                  </a:cubicBezTo>
                  <a:cubicBezTo>
                    <a:pt x="13141" y="6718"/>
                    <a:pt x="13304" y="6696"/>
                    <a:pt x="13444" y="6647"/>
                  </a:cubicBezTo>
                  <a:cubicBezTo>
                    <a:pt x="14693" y="6210"/>
                    <a:pt x="15942" y="1000"/>
                    <a:pt x="16005"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flipH="1">
              <a:off x="5842469" y="2900390"/>
              <a:ext cx="170683" cy="305272"/>
            </a:xfrm>
            <a:custGeom>
              <a:avLst/>
              <a:gdLst/>
              <a:ahLst/>
              <a:cxnLst/>
              <a:rect l="l" t="t" r="r" b="b"/>
              <a:pathLst>
                <a:path w="1901" h="3400" extrusionOk="0">
                  <a:moveTo>
                    <a:pt x="0" y="1"/>
                  </a:moveTo>
                  <a:cubicBezTo>
                    <a:pt x="544" y="1740"/>
                    <a:pt x="1900" y="3399"/>
                    <a:pt x="1900" y="3399"/>
                  </a:cubicBezTo>
                  <a:cubicBezTo>
                    <a:pt x="1900" y="3399"/>
                    <a:pt x="1008" y="1642"/>
                    <a:pt x="990" y="259"/>
                  </a:cubicBezTo>
                  <a:cubicBezTo>
                    <a:pt x="990" y="259"/>
                    <a:pt x="723" y="170"/>
                    <a:pt x="277" y="27"/>
                  </a:cubicBezTo>
                  <a:cubicBezTo>
                    <a:pt x="187" y="18"/>
                    <a:pt x="98" y="10"/>
                    <a:pt x="0"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flipH="1">
              <a:off x="5988282" y="2742636"/>
              <a:ext cx="567177" cy="160268"/>
            </a:xfrm>
            <a:custGeom>
              <a:avLst/>
              <a:gdLst/>
              <a:ahLst/>
              <a:cxnLst/>
              <a:rect l="l" t="t" r="r" b="b"/>
              <a:pathLst>
                <a:path w="6317" h="1785" extrusionOk="0">
                  <a:moveTo>
                    <a:pt x="1" y="0"/>
                  </a:moveTo>
                  <a:cubicBezTo>
                    <a:pt x="1" y="0"/>
                    <a:pt x="3997" y="1606"/>
                    <a:pt x="6317" y="1784"/>
                  </a:cubicBezTo>
                  <a:cubicBezTo>
                    <a:pt x="5014" y="1356"/>
                    <a:pt x="2168" y="464"/>
                    <a:pt x="1" y="0"/>
                  </a:cubicBezTo>
                  <a:close/>
                </a:path>
              </a:pathLst>
            </a:custGeom>
            <a:solidFill>
              <a:srgbClr val="FFFFFF">
                <a:alpha val="297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flipH="1">
              <a:off x="7877825" y="3634928"/>
              <a:ext cx="420557" cy="640802"/>
            </a:xfrm>
            <a:custGeom>
              <a:avLst/>
              <a:gdLst/>
              <a:ahLst/>
              <a:cxnLst/>
              <a:rect l="l" t="t" r="r" b="b"/>
              <a:pathLst>
                <a:path w="4684" h="7137" extrusionOk="0">
                  <a:moveTo>
                    <a:pt x="4684" y="0"/>
                  </a:moveTo>
                  <a:lnTo>
                    <a:pt x="4684" y="0"/>
                  </a:lnTo>
                  <a:cubicBezTo>
                    <a:pt x="3381" y="1338"/>
                    <a:pt x="0" y="4514"/>
                    <a:pt x="562" y="7137"/>
                  </a:cubicBezTo>
                  <a:cubicBezTo>
                    <a:pt x="1017" y="5049"/>
                    <a:pt x="3747" y="1740"/>
                    <a:pt x="4684" y="0"/>
                  </a:cubicBezTo>
                  <a:close/>
                </a:path>
              </a:pathLst>
            </a:custGeom>
            <a:solidFill>
              <a:srgbClr val="FFFFFF">
                <a:alpha val="297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flipH="1">
              <a:off x="7857803" y="2648271"/>
              <a:ext cx="356450" cy="253825"/>
            </a:xfrm>
            <a:custGeom>
              <a:avLst/>
              <a:gdLst/>
              <a:ahLst/>
              <a:cxnLst/>
              <a:rect l="l" t="t" r="r" b="b"/>
              <a:pathLst>
                <a:path w="3970" h="2827" extrusionOk="0">
                  <a:moveTo>
                    <a:pt x="3205" y="0"/>
                  </a:moveTo>
                  <a:cubicBezTo>
                    <a:pt x="2434" y="0"/>
                    <a:pt x="1378" y="378"/>
                    <a:pt x="580" y="1310"/>
                  </a:cubicBezTo>
                  <a:cubicBezTo>
                    <a:pt x="187" y="1756"/>
                    <a:pt x="36" y="2282"/>
                    <a:pt x="0" y="2782"/>
                  </a:cubicBezTo>
                  <a:cubicBezTo>
                    <a:pt x="9" y="2809"/>
                    <a:pt x="18" y="2826"/>
                    <a:pt x="18" y="2826"/>
                  </a:cubicBezTo>
                  <a:cubicBezTo>
                    <a:pt x="18" y="2826"/>
                    <a:pt x="1081" y="111"/>
                    <a:pt x="3347" y="111"/>
                  </a:cubicBezTo>
                  <a:cubicBezTo>
                    <a:pt x="3546" y="111"/>
                    <a:pt x="3753" y="132"/>
                    <a:pt x="3970" y="177"/>
                  </a:cubicBezTo>
                  <a:cubicBezTo>
                    <a:pt x="3786" y="63"/>
                    <a:pt x="3519" y="0"/>
                    <a:pt x="3205" y="0"/>
                  </a:cubicBezTo>
                  <a:close/>
                </a:path>
              </a:pathLst>
            </a:custGeom>
            <a:solidFill>
              <a:srgbClr val="FFFFFF">
                <a:alpha val="297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7025985" y="2085109"/>
              <a:ext cx="298149" cy="153816"/>
            </a:xfrm>
            <a:custGeom>
              <a:avLst/>
              <a:gdLst/>
              <a:ahLst/>
              <a:cxnLst/>
              <a:rect l="l" t="t" r="r" b="b"/>
              <a:pathLst>
                <a:path w="3427" h="1768" extrusionOk="0">
                  <a:moveTo>
                    <a:pt x="1722" y="1"/>
                  </a:moveTo>
                  <a:cubicBezTo>
                    <a:pt x="955" y="1"/>
                    <a:pt x="295" y="277"/>
                    <a:pt x="1" y="679"/>
                  </a:cubicBezTo>
                  <a:cubicBezTo>
                    <a:pt x="554" y="1250"/>
                    <a:pt x="1321" y="1767"/>
                    <a:pt x="1696" y="1767"/>
                  </a:cubicBezTo>
                  <a:cubicBezTo>
                    <a:pt x="2079" y="1767"/>
                    <a:pt x="2873" y="1223"/>
                    <a:pt x="3426" y="643"/>
                  </a:cubicBezTo>
                  <a:cubicBezTo>
                    <a:pt x="3114" y="259"/>
                    <a:pt x="2472" y="1"/>
                    <a:pt x="1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6975525" y="1972450"/>
              <a:ext cx="378102" cy="71775"/>
            </a:xfrm>
            <a:custGeom>
              <a:avLst/>
              <a:gdLst/>
              <a:ahLst/>
              <a:cxnLst/>
              <a:rect l="l" t="t" r="r" b="b"/>
              <a:pathLst>
                <a:path w="4346" h="825" extrusionOk="0">
                  <a:moveTo>
                    <a:pt x="2286" y="1"/>
                  </a:moveTo>
                  <a:cubicBezTo>
                    <a:pt x="1280" y="1"/>
                    <a:pt x="270" y="192"/>
                    <a:pt x="1" y="574"/>
                  </a:cubicBezTo>
                  <a:lnTo>
                    <a:pt x="143" y="699"/>
                  </a:lnTo>
                  <a:cubicBezTo>
                    <a:pt x="233" y="783"/>
                    <a:pt x="346" y="824"/>
                    <a:pt x="460" y="824"/>
                  </a:cubicBezTo>
                  <a:cubicBezTo>
                    <a:pt x="529" y="824"/>
                    <a:pt x="597" y="809"/>
                    <a:pt x="661" y="779"/>
                  </a:cubicBezTo>
                  <a:cubicBezTo>
                    <a:pt x="973" y="619"/>
                    <a:pt x="1535" y="396"/>
                    <a:pt x="2249" y="396"/>
                  </a:cubicBezTo>
                  <a:cubicBezTo>
                    <a:pt x="2838" y="396"/>
                    <a:pt x="3382" y="547"/>
                    <a:pt x="3748" y="690"/>
                  </a:cubicBezTo>
                  <a:cubicBezTo>
                    <a:pt x="3802" y="711"/>
                    <a:pt x="3856" y="720"/>
                    <a:pt x="3910" y="720"/>
                  </a:cubicBezTo>
                  <a:cubicBezTo>
                    <a:pt x="4110" y="720"/>
                    <a:pt x="4289" y="584"/>
                    <a:pt x="4345" y="387"/>
                  </a:cubicBezTo>
                  <a:cubicBezTo>
                    <a:pt x="3935" y="129"/>
                    <a:pt x="3112" y="1"/>
                    <a:pt x="2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31"/>
          <p:cNvGrpSpPr/>
          <p:nvPr/>
        </p:nvGrpSpPr>
        <p:grpSpPr>
          <a:xfrm>
            <a:off x="991925" y="974188"/>
            <a:ext cx="431675" cy="145800"/>
            <a:chOff x="1059975" y="1389000"/>
            <a:chExt cx="431675" cy="145800"/>
          </a:xfrm>
        </p:grpSpPr>
        <p:sp>
          <p:nvSpPr>
            <p:cNvPr id="526" name="Google Shape;526;p31"/>
            <p:cNvSpPr/>
            <p:nvPr/>
          </p:nvSpPr>
          <p:spPr>
            <a:xfrm>
              <a:off x="1059975"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138750"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217525"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296300"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375075"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453850"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1"/>
          <p:cNvSpPr/>
          <p:nvPr/>
        </p:nvSpPr>
        <p:spPr>
          <a:xfrm rot="-5400000">
            <a:off x="-334050" y="2350350"/>
            <a:ext cx="1485600" cy="442800"/>
          </a:xfrm>
          <a:prstGeom prst="homePlat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rot="5400000">
            <a:off x="14240" y="2598593"/>
            <a:ext cx="926020" cy="154349"/>
          </a:xfrm>
          <a:prstGeom prst="rect">
            <a:avLst/>
          </a:prstGeom>
        </p:spPr>
        <p:txBody>
          <a:bodyPr>
            <a:prstTxWarp prst="textPlain">
              <a:avLst/>
            </a:prstTxWarp>
          </a:bodyPr>
          <a:lstStyle/>
          <a:p>
            <a:pPr lvl="0" algn="ctr"/>
            <a:r>
              <a:rPr lang="en-US" b="1" i="1" dirty="0">
                <a:ln>
                  <a:noFill/>
                </a:ln>
                <a:solidFill>
                  <a:schemeClr val="dk1"/>
                </a:solidFill>
                <a:latin typeface="Zen Dots"/>
              </a:rPr>
              <a:t>Class</a:t>
            </a:r>
            <a:endParaRPr b="1" i="1" dirty="0">
              <a:ln>
                <a:noFill/>
              </a:ln>
              <a:solidFill>
                <a:schemeClr val="dk1"/>
              </a:solidFill>
              <a:latin typeface="Zen Dots"/>
            </a:endParaRPr>
          </a:p>
        </p:txBody>
      </p:sp>
      <p:sp>
        <p:nvSpPr>
          <p:cNvPr id="534" name="Google Shape;534;p31"/>
          <p:cNvSpPr/>
          <p:nvPr/>
        </p:nvSpPr>
        <p:spPr>
          <a:xfrm rot="5400000">
            <a:off x="-256260" y="2600062"/>
            <a:ext cx="1134081" cy="80338"/>
          </a:xfrm>
          <a:prstGeom prst="rect">
            <a:avLst/>
          </a:prstGeom>
        </p:spPr>
        <p:txBody>
          <a:bodyPr>
            <a:prstTxWarp prst="textPlain">
              <a:avLst/>
            </a:prstTxWarp>
          </a:bodyPr>
          <a:lstStyle/>
          <a:p>
            <a:pPr lvl="0" algn="ctr"/>
            <a:r>
              <a:rPr lang="en-US" b="1" i="0" dirty="0">
                <a:ln>
                  <a:noFill/>
                </a:ln>
                <a:solidFill>
                  <a:schemeClr val="dk1"/>
                </a:solidFill>
                <a:latin typeface="Zen Dots"/>
              </a:rPr>
              <a:t>Assessment</a:t>
            </a:r>
            <a:endParaRPr b="1" i="0" dirty="0">
              <a:ln>
                <a:noFill/>
              </a:ln>
              <a:solidFill>
                <a:schemeClr val="dk1"/>
              </a:solidFill>
              <a:latin typeface="Zen Dot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Personal Data Protection</a:t>
            </a:r>
            <a:endParaRPr dirty="0"/>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201A2542-4952-2BF9-FF51-24F609228D76}"/>
              </a:ext>
            </a:extLst>
          </p:cNvPr>
          <p:cNvSpPr txBox="1"/>
          <p:nvPr/>
        </p:nvSpPr>
        <p:spPr>
          <a:xfrm>
            <a:off x="643728" y="1378527"/>
            <a:ext cx="7780222" cy="1169551"/>
          </a:xfrm>
          <a:prstGeom prst="rect">
            <a:avLst/>
          </a:prstGeom>
          <a:noFill/>
        </p:spPr>
        <p:txBody>
          <a:bodyPr wrap="square" rtlCol="0">
            <a:spAutoFit/>
          </a:bodyPr>
          <a:lstStyle/>
          <a:p>
            <a:r>
              <a:rPr lang="en-US" b="1" dirty="0">
                <a:solidFill>
                  <a:schemeClr val="bg1"/>
                </a:solidFill>
              </a:rPr>
              <a:t>Identity Theft:</a:t>
            </a:r>
            <a:r>
              <a:rPr lang="en-US" dirty="0">
                <a:solidFill>
                  <a:schemeClr val="bg1"/>
                </a:solidFill>
              </a:rPr>
              <a:t> Cybercriminals can steal personal information like names, addresses, and social security numbers to open fraudulent accounts and commit identity theft.</a:t>
            </a:r>
          </a:p>
          <a:p>
            <a:endParaRPr lang="en-US" dirty="0">
              <a:solidFill>
                <a:schemeClr val="bg1"/>
              </a:solidFill>
            </a:endParaRPr>
          </a:p>
          <a:p>
            <a:r>
              <a:rPr lang="en-US" b="1" dirty="0">
                <a:solidFill>
                  <a:schemeClr val="bg1"/>
                </a:solidFill>
              </a:rPr>
              <a:t>Financial Loss:</a:t>
            </a:r>
            <a:r>
              <a:rPr lang="en-US" dirty="0">
                <a:solidFill>
                  <a:schemeClr val="bg1"/>
                </a:solidFill>
              </a:rPr>
              <a:t> Unauthorized access to bank accounts or credit cards can lead to significant financial losses.</a:t>
            </a:r>
            <a:endParaRPr lang="en-NG" dirty="0">
              <a:solidFill>
                <a:schemeClr val="bg1"/>
              </a:solidFill>
            </a:endParaRPr>
          </a:p>
        </p:txBody>
      </p:sp>
    </p:spTree>
    <p:extLst>
      <p:ext uri="{BB962C8B-B14F-4D97-AF65-F5344CB8AC3E}">
        <p14:creationId xmlns:p14="http://schemas.microsoft.com/office/powerpoint/2010/main" val="3002814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r>
              <a:rPr lang="en-US" dirty="0">
                <a:solidFill>
                  <a:schemeClr val="bg1"/>
                </a:solidFill>
              </a:rPr>
              <a:t>National Security</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201A2542-4952-2BF9-FF51-24F609228D76}"/>
              </a:ext>
            </a:extLst>
          </p:cNvPr>
          <p:cNvSpPr txBox="1"/>
          <p:nvPr/>
        </p:nvSpPr>
        <p:spPr>
          <a:xfrm>
            <a:off x="643728" y="1378527"/>
            <a:ext cx="7780222" cy="1169551"/>
          </a:xfrm>
          <a:prstGeom prst="rect">
            <a:avLst/>
          </a:prstGeom>
          <a:noFill/>
        </p:spPr>
        <p:txBody>
          <a:bodyPr wrap="square" rtlCol="0">
            <a:spAutoFit/>
          </a:bodyPr>
          <a:lstStyle/>
          <a:p>
            <a:r>
              <a:rPr lang="en-US" b="1" dirty="0">
                <a:solidFill>
                  <a:schemeClr val="bg1"/>
                </a:solidFill>
              </a:rPr>
              <a:t>Critical Infrastructure:</a:t>
            </a:r>
            <a:r>
              <a:rPr lang="en-US" dirty="0">
                <a:solidFill>
                  <a:schemeClr val="bg1"/>
                </a:solidFill>
              </a:rPr>
              <a:t> Attacks on critical infrastructure, such as power grids or transportation systems, can have severe consequences for national security.</a:t>
            </a:r>
          </a:p>
          <a:p>
            <a:endParaRPr lang="en-US" dirty="0">
              <a:solidFill>
                <a:schemeClr val="bg1"/>
              </a:solidFill>
            </a:endParaRPr>
          </a:p>
          <a:p>
            <a:r>
              <a:rPr lang="en-US" b="1" dirty="0">
                <a:solidFill>
                  <a:schemeClr val="bg1"/>
                </a:solidFill>
              </a:rPr>
              <a:t>Espionage:</a:t>
            </a:r>
            <a:r>
              <a:rPr lang="en-US" dirty="0">
                <a:solidFill>
                  <a:schemeClr val="bg1"/>
                </a:solidFill>
              </a:rPr>
              <a:t> Cyberespionage can compromise sensitive government information and undermine national interests.</a:t>
            </a:r>
            <a:endParaRPr lang="en-NG" dirty="0">
              <a:solidFill>
                <a:schemeClr val="bg1"/>
              </a:solidFill>
            </a:endParaRPr>
          </a:p>
        </p:txBody>
      </p:sp>
    </p:spTree>
    <p:extLst>
      <p:ext uri="{BB962C8B-B14F-4D97-AF65-F5344CB8AC3E}">
        <p14:creationId xmlns:p14="http://schemas.microsoft.com/office/powerpoint/2010/main" val="1936882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r>
              <a:rPr lang="en-US" dirty="0">
                <a:solidFill>
                  <a:schemeClr val="bg1"/>
                </a:solidFill>
              </a:rPr>
              <a:t>Intellectual Property Theft</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201A2542-4952-2BF9-FF51-24F609228D76}"/>
              </a:ext>
            </a:extLst>
          </p:cNvPr>
          <p:cNvSpPr txBox="1"/>
          <p:nvPr/>
        </p:nvSpPr>
        <p:spPr>
          <a:xfrm>
            <a:off x="643728" y="1378527"/>
            <a:ext cx="7780222" cy="1169551"/>
          </a:xfrm>
          <a:prstGeom prst="rect">
            <a:avLst/>
          </a:prstGeom>
          <a:noFill/>
        </p:spPr>
        <p:txBody>
          <a:bodyPr wrap="square" rtlCol="0">
            <a:spAutoFit/>
          </a:bodyPr>
          <a:lstStyle/>
          <a:p>
            <a:r>
              <a:rPr lang="en-US" b="1" dirty="0">
                <a:solidFill>
                  <a:schemeClr val="bg1"/>
                </a:solidFill>
              </a:rPr>
              <a:t>Trade Secrets: </a:t>
            </a:r>
            <a:r>
              <a:rPr lang="en-US" dirty="0">
                <a:solidFill>
                  <a:schemeClr val="bg1"/>
                </a:solidFill>
              </a:rPr>
              <a:t>Companies invest heavily in research and development, and their intellectual property can be a valuable target for cybercriminals.</a:t>
            </a:r>
          </a:p>
          <a:p>
            <a:endParaRPr lang="en-US" dirty="0">
              <a:solidFill>
                <a:schemeClr val="bg1"/>
              </a:solidFill>
            </a:endParaRPr>
          </a:p>
          <a:p>
            <a:r>
              <a:rPr lang="en-US" b="1" dirty="0">
                <a:solidFill>
                  <a:schemeClr val="bg1"/>
                </a:solidFill>
              </a:rPr>
              <a:t>Competitive Advantage:</a:t>
            </a:r>
            <a:r>
              <a:rPr lang="en-US" dirty="0">
                <a:solidFill>
                  <a:schemeClr val="bg1"/>
                </a:solidFill>
              </a:rPr>
              <a:t> Loss of intellectual property can erode a company's competitive advantage.</a:t>
            </a:r>
            <a:endParaRPr lang="en-NG" dirty="0">
              <a:solidFill>
                <a:schemeClr val="bg1"/>
              </a:solidFill>
            </a:endParaRPr>
          </a:p>
        </p:txBody>
      </p:sp>
    </p:spTree>
    <p:extLst>
      <p:ext uri="{BB962C8B-B14F-4D97-AF65-F5344CB8AC3E}">
        <p14:creationId xmlns:p14="http://schemas.microsoft.com/office/powerpoint/2010/main" val="697895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r>
              <a:rPr lang="en-US" dirty="0">
                <a:solidFill>
                  <a:schemeClr val="bg1"/>
                </a:solidFill>
              </a:rPr>
              <a:t>Practical Examples of Cyberattacks</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ABF5D897-FCEB-3D72-5D49-FCB9E595570C}"/>
              </a:ext>
            </a:extLst>
          </p:cNvPr>
          <p:cNvPicPr>
            <a:picLocks noChangeAspect="1"/>
          </p:cNvPicPr>
          <p:nvPr/>
        </p:nvPicPr>
        <p:blipFill>
          <a:blip r:embed="rId3"/>
          <a:stretch>
            <a:fillRect/>
          </a:stretch>
        </p:blipFill>
        <p:spPr>
          <a:xfrm>
            <a:off x="1011864" y="3033390"/>
            <a:ext cx="7590178" cy="662997"/>
          </a:xfrm>
          <a:prstGeom prst="rect">
            <a:avLst/>
          </a:prstGeom>
        </p:spPr>
      </p:pic>
      <p:pic>
        <p:nvPicPr>
          <p:cNvPr id="6" name="Picture 5">
            <a:extLst>
              <a:ext uri="{FF2B5EF4-FFF2-40B4-BE49-F238E27FC236}">
                <a16:creationId xmlns:a16="http://schemas.microsoft.com/office/drawing/2014/main" id="{9FB07F5E-F4B7-09F9-3862-77642056A9FF}"/>
              </a:ext>
            </a:extLst>
          </p:cNvPr>
          <p:cNvPicPr>
            <a:picLocks noChangeAspect="1"/>
          </p:cNvPicPr>
          <p:nvPr/>
        </p:nvPicPr>
        <p:blipFill>
          <a:blip r:embed="rId4"/>
          <a:stretch>
            <a:fillRect/>
          </a:stretch>
        </p:blipFill>
        <p:spPr>
          <a:xfrm rot="21255589">
            <a:off x="1544942" y="3873065"/>
            <a:ext cx="7163421" cy="541067"/>
          </a:xfrm>
          <a:prstGeom prst="rect">
            <a:avLst/>
          </a:prstGeom>
        </p:spPr>
      </p:pic>
      <p:pic>
        <p:nvPicPr>
          <p:cNvPr id="8" name="Picture 7">
            <a:extLst>
              <a:ext uri="{FF2B5EF4-FFF2-40B4-BE49-F238E27FC236}">
                <a16:creationId xmlns:a16="http://schemas.microsoft.com/office/drawing/2014/main" id="{C68B1CA8-B454-C46A-4ABB-07718980D15B}"/>
              </a:ext>
            </a:extLst>
          </p:cNvPr>
          <p:cNvPicPr>
            <a:picLocks noChangeAspect="1"/>
          </p:cNvPicPr>
          <p:nvPr/>
        </p:nvPicPr>
        <p:blipFill>
          <a:blip r:embed="rId5"/>
          <a:stretch>
            <a:fillRect/>
          </a:stretch>
        </p:blipFill>
        <p:spPr>
          <a:xfrm rot="20664181">
            <a:off x="743868" y="1412378"/>
            <a:ext cx="7254869" cy="769687"/>
          </a:xfrm>
          <a:prstGeom prst="rect">
            <a:avLst/>
          </a:prstGeom>
        </p:spPr>
      </p:pic>
    </p:spTree>
    <p:extLst>
      <p:ext uri="{BB962C8B-B14F-4D97-AF65-F5344CB8AC3E}">
        <p14:creationId xmlns:p14="http://schemas.microsoft.com/office/powerpoint/2010/main" val="2919800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1"/>
          <p:cNvSpPr/>
          <p:nvPr/>
        </p:nvSpPr>
        <p:spPr>
          <a:xfrm>
            <a:off x="4690875" y="539412"/>
            <a:ext cx="4453124" cy="551674"/>
          </a:xfrm>
          <a:prstGeom prst="rect">
            <a:avLst/>
          </a:prstGeom>
        </p:spPr>
        <p:txBody>
          <a:bodyPr>
            <a:prstTxWarp prst="textPlain">
              <a:avLst/>
            </a:prstTxWarp>
          </a:bodyPr>
          <a:lstStyle/>
          <a:p>
            <a:pPr lvl="0" algn="ctr"/>
            <a:r>
              <a:rPr lang="en-US" b="1" i="0" dirty="0">
                <a:ln w="9525" cap="flat" cmpd="sng">
                  <a:solidFill>
                    <a:schemeClr val="accent4"/>
                  </a:solidFill>
                  <a:prstDash val="solid"/>
                  <a:round/>
                  <a:headEnd type="none" w="sm" len="sm"/>
                  <a:tailEnd type="none" w="sm" len="sm"/>
                </a:ln>
                <a:noFill/>
                <a:latin typeface="Zen Dots"/>
              </a:rPr>
              <a:t>Activities</a:t>
            </a:r>
            <a:endParaRPr b="1" i="0" dirty="0">
              <a:ln w="9525" cap="flat" cmpd="sng">
                <a:solidFill>
                  <a:schemeClr val="accent4"/>
                </a:solidFill>
                <a:prstDash val="solid"/>
                <a:round/>
                <a:headEnd type="none" w="sm" len="sm"/>
                <a:tailEnd type="none" w="sm" len="sm"/>
              </a:ln>
              <a:noFill/>
              <a:latin typeface="Zen Dots"/>
            </a:endParaRPr>
          </a:p>
        </p:txBody>
      </p:sp>
      <p:sp>
        <p:nvSpPr>
          <p:cNvPr id="425" name="Google Shape;425;p31"/>
          <p:cNvSpPr/>
          <p:nvPr/>
        </p:nvSpPr>
        <p:spPr>
          <a:xfrm rot="5400000">
            <a:off x="6571574" y="2989577"/>
            <a:ext cx="3718630" cy="628526"/>
          </a:xfrm>
          <a:prstGeom prst="rect">
            <a:avLst/>
          </a:prstGeom>
        </p:spPr>
        <p:txBody>
          <a:bodyPr>
            <a:prstTxWarp prst="textPlain">
              <a:avLst/>
            </a:prstTxWarp>
          </a:bodyPr>
          <a:lstStyle/>
          <a:p>
            <a:pPr lvl="0" algn="ctr"/>
            <a:r>
              <a:rPr lang="en-US" b="1" i="0" dirty="0">
                <a:ln w="9525" cap="flat" cmpd="sng">
                  <a:solidFill>
                    <a:schemeClr val="accent4"/>
                  </a:solidFill>
                  <a:prstDash val="solid"/>
                  <a:round/>
                  <a:headEnd type="none" w="sm" len="sm"/>
                  <a:tailEnd type="none" w="sm" len="sm"/>
                </a:ln>
                <a:noFill/>
                <a:latin typeface="Zen Dots"/>
              </a:rPr>
              <a:t>Assessment</a:t>
            </a:r>
            <a:endParaRPr b="1" i="0" dirty="0">
              <a:ln w="9525" cap="flat" cmpd="sng">
                <a:solidFill>
                  <a:schemeClr val="accent4"/>
                </a:solidFill>
                <a:prstDash val="solid"/>
                <a:round/>
                <a:headEnd type="none" w="sm" len="sm"/>
                <a:tailEnd type="none" w="sm" len="sm"/>
              </a:ln>
              <a:noFill/>
              <a:latin typeface="Zen Dots"/>
            </a:endParaRPr>
          </a:p>
        </p:txBody>
      </p:sp>
      <p:sp>
        <p:nvSpPr>
          <p:cNvPr id="426" name="Google Shape;426;p31"/>
          <p:cNvSpPr/>
          <p:nvPr/>
        </p:nvSpPr>
        <p:spPr>
          <a:xfrm flipH="1">
            <a:off x="9537428" y="1970477"/>
            <a:ext cx="393352" cy="37710"/>
          </a:xfrm>
          <a:custGeom>
            <a:avLst/>
            <a:gdLst/>
            <a:ahLst/>
            <a:cxnLst/>
            <a:rect l="l" t="t" r="r" b="b"/>
            <a:pathLst>
              <a:path w="4381" h="420" extrusionOk="0">
                <a:moveTo>
                  <a:pt x="214" y="0"/>
                </a:moveTo>
                <a:cubicBezTo>
                  <a:pt x="98" y="0"/>
                  <a:pt x="0" y="98"/>
                  <a:pt x="0" y="214"/>
                </a:cubicBezTo>
                <a:cubicBezTo>
                  <a:pt x="0" y="330"/>
                  <a:pt x="98" y="420"/>
                  <a:pt x="214" y="420"/>
                </a:cubicBezTo>
                <a:lnTo>
                  <a:pt x="4166" y="420"/>
                </a:lnTo>
                <a:cubicBezTo>
                  <a:pt x="4282" y="420"/>
                  <a:pt x="4380" y="330"/>
                  <a:pt x="4380" y="214"/>
                </a:cubicBezTo>
                <a:cubicBezTo>
                  <a:pt x="4380" y="98"/>
                  <a:pt x="4282" y="0"/>
                  <a:pt x="4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1"/>
          <p:cNvSpPr/>
          <p:nvPr/>
        </p:nvSpPr>
        <p:spPr>
          <a:xfrm flipH="1">
            <a:off x="9537428" y="2042575"/>
            <a:ext cx="215576" cy="37710"/>
          </a:xfrm>
          <a:custGeom>
            <a:avLst/>
            <a:gdLst/>
            <a:ahLst/>
            <a:cxnLst/>
            <a:rect l="l" t="t" r="r" b="b"/>
            <a:pathLst>
              <a:path w="2401" h="420" extrusionOk="0">
                <a:moveTo>
                  <a:pt x="215" y="0"/>
                </a:moveTo>
                <a:cubicBezTo>
                  <a:pt x="99" y="0"/>
                  <a:pt x="1" y="98"/>
                  <a:pt x="1" y="214"/>
                </a:cubicBezTo>
                <a:cubicBezTo>
                  <a:pt x="1" y="330"/>
                  <a:pt x="99" y="419"/>
                  <a:pt x="215" y="419"/>
                </a:cubicBezTo>
                <a:lnTo>
                  <a:pt x="2186" y="419"/>
                </a:lnTo>
                <a:cubicBezTo>
                  <a:pt x="2302" y="419"/>
                  <a:pt x="2400" y="330"/>
                  <a:pt x="2400" y="214"/>
                </a:cubicBezTo>
                <a:cubicBezTo>
                  <a:pt x="2400" y="98"/>
                  <a:pt x="2302" y="0"/>
                  <a:pt x="2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txBox="1">
            <a:spLocks noGrp="1"/>
          </p:cNvSpPr>
          <p:nvPr>
            <p:ph type="ctrTitle"/>
          </p:nvPr>
        </p:nvSpPr>
        <p:spPr>
          <a:xfrm flipH="1">
            <a:off x="860900" y="2401565"/>
            <a:ext cx="4792500" cy="58436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solidFill>
                  <a:schemeClr val="bg1"/>
                </a:solidFill>
              </a:rPr>
              <a:t>Quiz Section</a:t>
            </a:r>
            <a:endParaRPr lang="en-US" sz="3200" b="1" dirty="0">
              <a:solidFill>
                <a:schemeClr val="bg1"/>
              </a:solidFill>
              <a:latin typeface="Zen Dots"/>
              <a:ea typeface="Zen Dots"/>
              <a:cs typeface="Zen Dots"/>
              <a:sym typeface="Zen Dots"/>
            </a:endParaRPr>
          </a:p>
        </p:txBody>
      </p:sp>
      <p:grpSp>
        <p:nvGrpSpPr>
          <p:cNvPr id="430" name="Google Shape;430;p31"/>
          <p:cNvGrpSpPr/>
          <p:nvPr/>
        </p:nvGrpSpPr>
        <p:grpSpPr>
          <a:xfrm>
            <a:off x="5572124" y="1523914"/>
            <a:ext cx="3913317" cy="3718630"/>
            <a:chOff x="5187302" y="909926"/>
            <a:chExt cx="4298140" cy="4332618"/>
          </a:xfrm>
        </p:grpSpPr>
        <p:sp>
          <p:nvSpPr>
            <p:cNvPr id="431" name="Google Shape;431;p31"/>
            <p:cNvSpPr/>
            <p:nvPr/>
          </p:nvSpPr>
          <p:spPr>
            <a:xfrm flipH="1">
              <a:off x="7930620" y="4742616"/>
              <a:ext cx="218539" cy="116722"/>
            </a:xfrm>
            <a:custGeom>
              <a:avLst/>
              <a:gdLst/>
              <a:ahLst/>
              <a:cxnLst/>
              <a:rect l="l" t="t" r="r" b="b"/>
              <a:pathLst>
                <a:path w="2434" h="1300" extrusionOk="0">
                  <a:moveTo>
                    <a:pt x="2433" y="1"/>
                  </a:moveTo>
                  <a:cubicBezTo>
                    <a:pt x="2433" y="1"/>
                    <a:pt x="140" y="509"/>
                    <a:pt x="33" y="1054"/>
                  </a:cubicBezTo>
                  <a:cubicBezTo>
                    <a:pt x="1" y="1238"/>
                    <a:pt x="216" y="1299"/>
                    <a:pt x="517" y="1299"/>
                  </a:cubicBezTo>
                  <a:cubicBezTo>
                    <a:pt x="1120" y="1299"/>
                    <a:pt x="2067" y="1054"/>
                    <a:pt x="2067" y="1054"/>
                  </a:cubicBezTo>
                  <a:lnTo>
                    <a:pt x="24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flipH="1">
              <a:off x="7930620" y="4742616"/>
              <a:ext cx="218539" cy="116722"/>
            </a:xfrm>
            <a:custGeom>
              <a:avLst/>
              <a:gdLst/>
              <a:ahLst/>
              <a:cxnLst/>
              <a:rect l="l" t="t" r="r" b="b"/>
              <a:pathLst>
                <a:path w="2434" h="1300" extrusionOk="0">
                  <a:moveTo>
                    <a:pt x="2433" y="1"/>
                  </a:moveTo>
                  <a:cubicBezTo>
                    <a:pt x="2433" y="1"/>
                    <a:pt x="140" y="509"/>
                    <a:pt x="33" y="1054"/>
                  </a:cubicBezTo>
                  <a:cubicBezTo>
                    <a:pt x="1" y="1238"/>
                    <a:pt x="216" y="1299"/>
                    <a:pt x="517" y="1299"/>
                  </a:cubicBezTo>
                  <a:cubicBezTo>
                    <a:pt x="1120" y="1299"/>
                    <a:pt x="2067" y="1054"/>
                    <a:pt x="2067" y="1054"/>
                  </a:cubicBezTo>
                  <a:lnTo>
                    <a:pt x="2433" y="1"/>
                  </a:ln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flipH="1">
              <a:off x="6475280" y="2078580"/>
              <a:ext cx="1382613" cy="670521"/>
            </a:xfrm>
            <a:custGeom>
              <a:avLst/>
              <a:gdLst/>
              <a:ahLst/>
              <a:cxnLst/>
              <a:rect l="l" t="t" r="r" b="b"/>
              <a:pathLst>
                <a:path w="15399" h="7468" extrusionOk="0">
                  <a:moveTo>
                    <a:pt x="7584" y="1"/>
                  </a:moveTo>
                  <a:cubicBezTo>
                    <a:pt x="3659" y="27"/>
                    <a:pt x="1" y="705"/>
                    <a:pt x="1" y="705"/>
                  </a:cubicBezTo>
                  <a:cubicBezTo>
                    <a:pt x="260" y="2606"/>
                    <a:pt x="3748" y="7298"/>
                    <a:pt x="3748" y="7298"/>
                  </a:cubicBezTo>
                  <a:lnTo>
                    <a:pt x="7700" y="5764"/>
                  </a:lnTo>
                  <a:lnTo>
                    <a:pt x="11732" y="7468"/>
                  </a:lnTo>
                  <a:cubicBezTo>
                    <a:pt x="11732" y="7468"/>
                    <a:pt x="15140" y="2606"/>
                    <a:pt x="15399" y="705"/>
                  </a:cubicBezTo>
                  <a:cubicBezTo>
                    <a:pt x="15399" y="705"/>
                    <a:pt x="11750" y="27"/>
                    <a:pt x="7816" y="1"/>
                  </a:cubicBezTo>
                  <a:close/>
                </a:path>
              </a:pathLst>
            </a:custGeom>
            <a:gradFill>
              <a:gsLst>
                <a:gs pos="0">
                  <a:schemeClr val="lt1"/>
                </a:gs>
                <a:gs pos="50000">
                  <a:schemeClr val="dk2"/>
                </a:gs>
                <a:gs pos="100000">
                  <a:schemeClr val="accent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flipH="1">
              <a:off x="6475280" y="2078395"/>
              <a:ext cx="1382613" cy="670521"/>
            </a:xfrm>
            <a:custGeom>
              <a:avLst/>
              <a:gdLst/>
              <a:ahLst/>
              <a:cxnLst/>
              <a:rect l="l" t="t" r="r" b="b"/>
              <a:pathLst>
                <a:path w="15399" h="7468" extrusionOk="0">
                  <a:moveTo>
                    <a:pt x="7584" y="1"/>
                  </a:moveTo>
                  <a:cubicBezTo>
                    <a:pt x="3659" y="27"/>
                    <a:pt x="1" y="705"/>
                    <a:pt x="1" y="705"/>
                  </a:cubicBezTo>
                  <a:cubicBezTo>
                    <a:pt x="260" y="2606"/>
                    <a:pt x="3748" y="7298"/>
                    <a:pt x="3748" y="7298"/>
                  </a:cubicBezTo>
                  <a:lnTo>
                    <a:pt x="7700" y="5764"/>
                  </a:lnTo>
                  <a:lnTo>
                    <a:pt x="11732" y="7468"/>
                  </a:lnTo>
                  <a:cubicBezTo>
                    <a:pt x="11732" y="7468"/>
                    <a:pt x="15140" y="2606"/>
                    <a:pt x="15399" y="705"/>
                  </a:cubicBezTo>
                  <a:cubicBezTo>
                    <a:pt x="15399" y="705"/>
                    <a:pt x="11750" y="27"/>
                    <a:pt x="7816"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1"/>
            <p:cNvSpPr/>
            <p:nvPr/>
          </p:nvSpPr>
          <p:spPr>
            <a:xfrm flipH="1">
              <a:off x="6580958" y="909926"/>
              <a:ext cx="2488146" cy="1496371"/>
            </a:xfrm>
            <a:custGeom>
              <a:avLst/>
              <a:gdLst/>
              <a:ahLst/>
              <a:cxnLst/>
              <a:rect l="l" t="t" r="r" b="b"/>
              <a:pathLst>
                <a:path w="27712" h="16666" extrusionOk="0">
                  <a:moveTo>
                    <a:pt x="22225" y="1"/>
                  </a:moveTo>
                  <a:cubicBezTo>
                    <a:pt x="19985" y="1"/>
                    <a:pt x="19254" y="1143"/>
                    <a:pt x="19254" y="1143"/>
                  </a:cubicBezTo>
                  <a:cubicBezTo>
                    <a:pt x="19254" y="1143"/>
                    <a:pt x="18951" y="1027"/>
                    <a:pt x="18490" y="1027"/>
                  </a:cubicBezTo>
                  <a:cubicBezTo>
                    <a:pt x="17838" y="1027"/>
                    <a:pt x="16870" y="1259"/>
                    <a:pt x="15998" y="2383"/>
                  </a:cubicBezTo>
                  <a:cubicBezTo>
                    <a:pt x="14906" y="3782"/>
                    <a:pt x="12500" y="7215"/>
                    <a:pt x="9891" y="7215"/>
                  </a:cubicBezTo>
                  <a:cubicBezTo>
                    <a:pt x="8941" y="7215"/>
                    <a:pt x="7964" y="6759"/>
                    <a:pt x="7014" y="5585"/>
                  </a:cubicBezTo>
                  <a:lnTo>
                    <a:pt x="7014" y="5585"/>
                  </a:lnTo>
                  <a:cubicBezTo>
                    <a:pt x="7014" y="5586"/>
                    <a:pt x="6738" y="7129"/>
                    <a:pt x="8477" y="7718"/>
                  </a:cubicBezTo>
                  <a:cubicBezTo>
                    <a:pt x="8477" y="7718"/>
                    <a:pt x="8415" y="7780"/>
                    <a:pt x="8290" y="7842"/>
                  </a:cubicBezTo>
                  <a:cubicBezTo>
                    <a:pt x="8132" y="7923"/>
                    <a:pt x="7869" y="8011"/>
                    <a:pt x="7474" y="8011"/>
                  </a:cubicBezTo>
                  <a:cubicBezTo>
                    <a:pt x="6954" y="8011"/>
                    <a:pt x="6206" y="7860"/>
                    <a:pt x="5168" y="7343"/>
                  </a:cubicBezTo>
                  <a:cubicBezTo>
                    <a:pt x="4618" y="7070"/>
                    <a:pt x="4027" y="6931"/>
                    <a:pt x="3453" y="6931"/>
                  </a:cubicBezTo>
                  <a:cubicBezTo>
                    <a:pt x="1642" y="6931"/>
                    <a:pt x="0" y="8319"/>
                    <a:pt x="359" y="11286"/>
                  </a:cubicBezTo>
                  <a:cubicBezTo>
                    <a:pt x="368" y="11402"/>
                    <a:pt x="386" y="11509"/>
                    <a:pt x="404" y="11625"/>
                  </a:cubicBezTo>
                  <a:cubicBezTo>
                    <a:pt x="404" y="11625"/>
                    <a:pt x="1590" y="10163"/>
                    <a:pt x="2961" y="10163"/>
                  </a:cubicBezTo>
                  <a:cubicBezTo>
                    <a:pt x="3385" y="10163"/>
                    <a:pt x="3827" y="10303"/>
                    <a:pt x="4258" y="10670"/>
                  </a:cubicBezTo>
                  <a:cubicBezTo>
                    <a:pt x="5496" y="11718"/>
                    <a:pt x="10037" y="16666"/>
                    <a:pt x="14479" y="16666"/>
                  </a:cubicBezTo>
                  <a:cubicBezTo>
                    <a:pt x="16053" y="16666"/>
                    <a:pt x="17615" y="16044"/>
                    <a:pt x="19013" y="14408"/>
                  </a:cubicBezTo>
                  <a:cubicBezTo>
                    <a:pt x="19504" y="13828"/>
                    <a:pt x="19976" y="13133"/>
                    <a:pt x="20423" y="12294"/>
                  </a:cubicBezTo>
                  <a:cubicBezTo>
                    <a:pt x="23946" y="5594"/>
                    <a:pt x="27168" y="5585"/>
                    <a:pt x="27185" y="5585"/>
                  </a:cubicBezTo>
                  <a:cubicBezTo>
                    <a:pt x="27185" y="5585"/>
                    <a:pt x="27185" y="5585"/>
                    <a:pt x="27185" y="5585"/>
                  </a:cubicBezTo>
                  <a:cubicBezTo>
                    <a:pt x="27185" y="5585"/>
                    <a:pt x="27711" y="2445"/>
                    <a:pt x="25516" y="2311"/>
                  </a:cubicBezTo>
                  <a:cubicBezTo>
                    <a:pt x="25418" y="2311"/>
                    <a:pt x="25320" y="2320"/>
                    <a:pt x="25222" y="2329"/>
                  </a:cubicBezTo>
                  <a:cubicBezTo>
                    <a:pt x="25222" y="2329"/>
                    <a:pt x="24455" y="1"/>
                    <a:pt x="22225" y="1"/>
                  </a:cubicBezTo>
                  <a:close/>
                </a:path>
              </a:pathLst>
            </a:custGeom>
            <a:solidFill>
              <a:srgbClr val="00B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flipH="1">
              <a:off x="6520083" y="2628787"/>
              <a:ext cx="1220011" cy="1845818"/>
            </a:xfrm>
            <a:custGeom>
              <a:avLst/>
              <a:gdLst/>
              <a:ahLst/>
              <a:cxnLst/>
              <a:rect l="l" t="t" r="r" b="b"/>
              <a:pathLst>
                <a:path w="13588" h="20558" extrusionOk="0">
                  <a:moveTo>
                    <a:pt x="6380" y="1"/>
                  </a:moveTo>
                  <a:cubicBezTo>
                    <a:pt x="4010" y="1"/>
                    <a:pt x="1883" y="956"/>
                    <a:pt x="1883" y="956"/>
                  </a:cubicBezTo>
                  <a:lnTo>
                    <a:pt x="1669" y="14899"/>
                  </a:lnTo>
                  <a:lnTo>
                    <a:pt x="0" y="17335"/>
                  </a:lnTo>
                  <a:lnTo>
                    <a:pt x="767" y="19289"/>
                  </a:lnTo>
                  <a:cubicBezTo>
                    <a:pt x="3387" y="20239"/>
                    <a:pt x="5435" y="20558"/>
                    <a:pt x="7003" y="20558"/>
                  </a:cubicBezTo>
                  <a:cubicBezTo>
                    <a:pt x="10187" y="20558"/>
                    <a:pt x="11392" y="19244"/>
                    <a:pt x="11392" y="19244"/>
                  </a:cubicBezTo>
                  <a:lnTo>
                    <a:pt x="9947" y="17611"/>
                  </a:lnTo>
                  <a:lnTo>
                    <a:pt x="13587" y="9377"/>
                  </a:lnTo>
                  <a:lnTo>
                    <a:pt x="10420" y="1170"/>
                  </a:lnTo>
                  <a:cubicBezTo>
                    <a:pt x="10420" y="1170"/>
                    <a:pt x="8520" y="19"/>
                    <a:pt x="6477" y="1"/>
                  </a:cubicBezTo>
                  <a:cubicBezTo>
                    <a:pt x="6445" y="1"/>
                    <a:pt x="6412" y="1"/>
                    <a:pt x="6380" y="1"/>
                  </a:cubicBezTo>
                  <a:close/>
                </a:path>
              </a:pathLst>
            </a:custGeom>
            <a:solidFill>
              <a:srgbClr val="E76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flipH="1">
              <a:off x="6580958" y="974752"/>
              <a:ext cx="2458337" cy="1228899"/>
            </a:xfrm>
            <a:custGeom>
              <a:avLst/>
              <a:gdLst/>
              <a:ahLst/>
              <a:cxnLst/>
              <a:rect l="l" t="t" r="r" b="b"/>
              <a:pathLst>
                <a:path w="27380" h="13687" extrusionOk="0">
                  <a:moveTo>
                    <a:pt x="21905" y="0"/>
                  </a:moveTo>
                  <a:cubicBezTo>
                    <a:pt x="20497" y="0"/>
                    <a:pt x="19225" y="590"/>
                    <a:pt x="19225" y="590"/>
                  </a:cubicBezTo>
                  <a:cubicBezTo>
                    <a:pt x="19823" y="956"/>
                    <a:pt x="19680" y="1973"/>
                    <a:pt x="19680" y="1973"/>
                  </a:cubicBezTo>
                  <a:cubicBezTo>
                    <a:pt x="19327" y="1292"/>
                    <a:pt x="18767" y="1002"/>
                    <a:pt x="18166" y="1002"/>
                  </a:cubicBezTo>
                  <a:cubicBezTo>
                    <a:pt x="17735" y="1002"/>
                    <a:pt x="17283" y="1151"/>
                    <a:pt x="16870" y="1411"/>
                  </a:cubicBezTo>
                  <a:cubicBezTo>
                    <a:pt x="15880" y="2036"/>
                    <a:pt x="13783" y="6068"/>
                    <a:pt x="10581" y="6746"/>
                  </a:cubicBezTo>
                  <a:cubicBezTo>
                    <a:pt x="10205" y="6826"/>
                    <a:pt x="9863" y="6861"/>
                    <a:pt x="9553" y="6861"/>
                  </a:cubicBezTo>
                  <a:cubicBezTo>
                    <a:pt x="9171" y="6861"/>
                    <a:pt x="8837" y="6808"/>
                    <a:pt x="8547" y="6719"/>
                  </a:cubicBezTo>
                  <a:cubicBezTo>
                    <a:pt x="7057" y="6255"/>
                    <a:pt x="6682" y="4864"/>
                    <a:pt x="6682" y="4863"/>
                  </a:cubicBezTo>
                  <a:lnTo>
                    <a:pt x="6682" y="4863"/>
                  </a:lnTo>
                  <a:cubicBezTo>
                    <a:pt x="6682" y="4864"/>
                    <a:pt x="6406" y="6407"/>
                    <a:pt x="8145" y="6996"/>
                  </a:cubicBezTo>
                  <a:cubicBezTo>
                    <a:pt x="8145" y="6996"/>
                    <a:pt x="8083" y="7058"/>
                    <a:pt x="7958" y="7120"/>
                  </a:cubicBezTo>
                  <a:cubicBezTo>
                    <a:pt x="7489" y="7415"/>
                    <a:pt x="7084" y="7524"/>
                    <a:pt x="6706" y="7524"/>
                  </a:cubicBezTo>
                  <a:cubicBezTo>
                    <a:pt x="5618" y="7524"/>
                    <a:pt x="4754" y="6621"/>
                    <a:pt x="3246" y="6621"/>
                  </a:cubicBezTo>
                  <a:cubicBezTo>
                    <a:pt x="2942" y="6621"/>
                    <a:pt x="2612" y="6658"/>
                    <a:pt x="2248" y="6746"/>
                  </a:cubicBezTo>
                  <a:cubicBezTo>
                    <a:pt x="402" y="7192"/>
                    <a:pt x="27" y="8780"/>
                    <a:pt x="0" y="9850"/>
                  </a:cubicBezTo>
                  <a:cubicBezTo>
                    <a:pt x="318" y="8553"/>
                    <a:pt x="965" y="7722"/>
                    <a:pt x="1970" y="7722"/>
                  </a:cubicBezTo>
                  <a:cubicBezTo>
                    <a:pt x="2319" y="7722"/>
                    <a:pt x="2712" y="7823"/>
                    <a:pt x="3149" y="8039"/>
                  </a:cubicBezTo>
                  <a:cubicBezTo>
                    <a:pt x="4734" y="8825"/>
                    <a:pt x="7480" y="10822"/>
                    <a:pt x="9376" y="10822"/>
                  </a:cubicBezTo>
                  <a:cubicBezTo>
                    <a:pt x="10022" y="10822"/>
                    <a:pt x="10568" y="10591"/>
                    <a:pt x="10938" y="10002"/>
                  </a:cubicBezTo>
                  <a:cubicBezTo>
                    <a:pt x="12039" y="8252"/>
                    <a:pt x="13074" y="7336"/>
                    <a:pt x="14229" y="7336"/>
                  </a:cubicBezTo>
                  <a:cubicBezTo>
                    <a:pt x="14598" y="7336"/>
                    <a:pt x="14980" y="7430"/>
                    <a:pt x="15380" y="7620"/>
                  </a:cubicBezTo>
                  <a:lnTo>
                    <a:pt x="19198" y="11536"/>
                  </a:lnTo>
                  <a:lnTo>
                    <a:pt x="18681" y="13686"/>
                  </a:lnTo>
                  <a:cubicBezTo>
                    <a:pt x="19172" y="13106"/>
                    <a:pt x="19644" y="12411"/>
                    <a:pt x="20091" y="11572"/>
                  </a:cubicBezTo>
                  <a:cubicBezTo>
                    <a:pt x="23614" y="4872"/>
                    <a:pt x="26836" y="4863"/>
                    <a:pt x="26853" y="4863"/>
                  </a:cubicBezTo>
                  <a:cubicBezTo>
                    <a:pt x="26853" y="4863"/>
                    <a:pt x="26853" y="4863"/>
                    <a:pt x="26853" y="4863"/>
                  </a:cubicBezTo>
                  <a:cubicBezTo>
                    <a:pt x="26853" y="4863"/>
                    <a:pt x="27379" y="1723"/>
                    <a:pt x="25184" y="1589"/>
                  </a:cubicBezTo>
                  <a:cubicBezTo>
                    <a:pt x="25086" y="1589"/>
                    <a:pt x="24988" y="1598"/>
                    <a:pt x="24890" y="1607"/>
                  </a:cubicBezTo>
                  <a:cubicBezTo>
                    <a:pt x="24881" y="1598"/>
                    <a:pt x="24872" y="1581"/>
                    <a:pt x="24863" y="1563"/>
                  </a:cubicBezTo>
                  <a:cubicBezTo>
                    <a:pt x="24137" y="345"/>
                    <a:pt x="22981" y="0"/>
                    <a:pt x="21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1"/>
            <p:cNvSpPr/>
            <p:nvPr/>
          </p:nvSpPr>
          <p:spPr>
            <a:xfrm flipH="1">
              <a:off x="7058350" y="1013988"/>
              <a:ext cx="59438" cy="158113"/>
            </a:xfrm>
            <a:custGeom>
              <a:avLst/>
              <a:gdLst/>
              <a:ahLst/>
              <a:cxnLst/>
              <a:rect l="l" t="t" r="r" b="b"/>
              <a:pathLst>
                <a:path w="662" h="1761" extrusionOk="0">
                  <a:moveTo>
                    <a:pt x="139" y="0"/>
                  </a:moveTo>
                  <a:cubicBezTo>
                    <a:pt x="135" y="0"/>
                    <a:pt x="130" y="1"/>
                    <a:pt x="126" y="2"/>
                  </a:cubicBezTo>
                  <a:cubicBezTo>
                    <a:pt x="10" y="28"/>
                    <a:pt x="1" y="448"/>
                    <a:pt x="108" y="929"/>
                  </a:cubicBezTo>
                  <a:cubicBezTo>
                    <a:pt x="211" y="1395"/>
                    <a:pt x="390" y="1760"/>
                    <a:pt x="514" y="1760"/>
                  </a:cubicBezTo>
                  <a:cubicBezTo>
                    <a:pt x="519" y="1760"/>
                    <a:pt x="523" y="1760"/>
                    <a:pt x="527" y="1759"/>
                  </a:cubicBezTo>
                  <a:cubicBezTo>
                    <a:pt x="652" y="1732"/>
                    <a:pt x="661" y="1313"/>
                    <a:pt x="545" y="831"/>
                  </a:cubicBezTo>
                  <a:cubicBezTo>
                    <a:pt x="442" y="358"/>
                    <a:pt x="264"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1"/>
            <p:cNvSpPr/>
            <p:nvPr/>
          </p:nvSpPr>
          <p:spPr>
            <a:xfrm flipH="1">
              <a:off x="6804435" y="909926"/>
              <a:ext cx="1634911" cy="680846"/>
            </a:xfrm>
            <a:custGeom>
              <a:avLst/>
              <a:gdLst/>
              <a:ahLst/>
              <a:cxnLst/>
              <a:rect l="l" t="t" r="r" b="b"/>
              <a:pathLst>
                <a:path w="18209" h="7583" extrusionOk="0">
                  <a:moveTo>
                    <a:pt x="15211" y="1"/>
                  </a:moveTo>
                  <a:cubicBezTo>
                    <a:pt x="12971" y="1"/>
                    <a:pt x="12240" y="1143"/>
                    <a:pt x="12240" y="1143"/>
                  </a:cubicBezTo>
                  <a:cubicBezTo>
                    <a:pt x="12240" y="1143"/>
                    <a:pt x="11937" y="1027"/>
                    <a:pt x="11476" y="1027"/>
                  </a:cubicBezTo>
                  <a:cubicBezTo>
                    <a:pt x="10824" y="1027"/>
                    <a:pt x="9856" y="1259"/>
                    <a:pt x="8984" y="2383"/>
                  </a:cubicBezTo>
                  <a:cubicBezTo>
                    <a:pt x="7892" y="3782"/>
                    <a:pt x="5486" y="7215"/>
                    <a:pt x="2877" y="7215"/>
                  </a:cubicBezTo>
                  <a:cubicBezTo>
                    <a:pt x="1927" y="7215"/>
                    <a:pt x="950" y="6759"/>
                    <a:pt x="0" y="5585"/>
                  </a:cubicBezTo>
                  <a:lnTo>
                    <a:pt x="0" y="5585"/>
                  </a:lnTo>
                  <a:cubicBezTo>
                    <a:pt x="0" y="5586"/>
                    <a:pt x="536" y="7582"/>
                    <a:pt x="2873" y="7582"/>
                  </a:cubicBezTo>
                  <a:cubicBezTo>
                    <a:pt x="3182" y="7582"/>
                    <a:pt x="3523" y="7547"/>
                    <a:pt x="3899" y="7468"/>
                  </a:cubicBezTo>
                  <a:cubicBezTo>
                    <a:pt x="7101" y="6790"/>
                    <a:pt x="9198" y="2758"/>
                    <a:pt x="10188" y="2133"/>
                  </a:cubicBezTo>
                  <a:cubicBezTo>
                    <a:pt x="10601" y="1873"/>
                    <a:pt x="11053" y="1724"/>
                    <a:pt x="11484" y="1724"/>
                  </a:cubicBezTo>
                  <a:cubicBezTo>
                    <a:pt x="12085" y="1724"/>
                    <a:pt x="12645" y="2014"/>
                    <a:pt x="12998" y="2695"/>
                  </a:cubicBezTo>
                  <a:cubicBezTo>
                    <a:pt x="12998" y="2695"/>
                    <a:pt x="13141" y="1678"/>
                    <a:pt x="12543" y="1312"/>
                  </a:cubicBezTo>
                  <a:cubicBezTo>
                    <a:pt x="12543" y="1312"/>
                    <a:pt x="13819" y="723"/>
                    <a:pt x="15227" y="723"/>
                  </a:cubicBezTo>
                  <a:cubicBezTo>
                    <a:pt x="16318" y="723"/>
                    <a:pt x="17488" y="1076"/>
                    <a:pt x="18208" y="2329"/>
                  </a:cubicBezTo>
                  <a:cubicBezTo>
                    <a:pt x="18208" y="2329"/>
                    <a:pt x="17441" y="1"/>
                    <a:pt x="152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flipH="1">
              <a:off x="7132872" y="1079712"/>
              <a:ext cx="36184" cy="95532"/>
            </a:xfrm>
            <a:custGeom>
              <a:avLst/>
              <a:gdLst/>
              <a:ahLst/>
              <a:cxnLst/>
              <a:rect l="l" t="t" r="r" b="b"/>
              <a:pathLst>
                <a:path w="403" h="1064" extrusionOk="0">
                  <a:moveTo>
                    <a:pt x="90" y="0"/>
                  </a:moveTo>
                  <a:cubicBezTo>
                    <a:pt x="87" y="0"/>
                    <a:pt x="84" y="0"/>
                    <a:pt x="81" y="1"/>
                  </a:cubicBezTo>
                  <a:cubicBezTo>
                    <a:pt x="10" y="19"/>
                    <a:pt x="1" y="269"/>
                    <a:pt x="63" y="563"/>
                  </a:cubicBezTo>
                  <a:cubicBezTo>
                    <a:pt x="133" y="843"/>
                    <a:pt x="246" y="1063"/>
                    <a:pt x="318" y="1063"/>
                  </a:cubicBezTo>
                  <a:cubicBezTo>
                    <a:pt x="319" y="1063"/>
                    <a:pt x="321" y="1063"/>
                    <a:pt x="322" y="1063"/>
                  </a:cubicBezTo>
                  <a:cubicBezTo>
                    <a:pt x="394" y="1045"/>
                    <a:pt x="402" y="795"/>
                    <a:pt x="331" y="501"/>
                  </a:cubicBezTo>
                  <a:cubicBezTo>
                    <a:pt x="271" y="217"/>
                    <a:pt x="161"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flipH="1">
              <a:off x="7315496" y="1633331"/>
              <a:ext cx="1724607" cy="772967"/>
            </a:xfrm>
            <a:custGeom>
              <a:avLst/>
              <a:gdLst/>
              <a:ahLst/>
              <a:cxnLst/>
              <a:rect l="l" t="t" r="r" b="b"/>
              <a:pathLst>
                <a:path w="19208" h="8609" extrusionOk="0">
                  <a:moveTo>
                    <a:pt x="14238" y="1"/>
                  </a:moveTo>
                  <a:cubicBezTo>
                    <a:pt x="13083" y="1"/>
                    <a:pt x="12048" y="917"/>
                    <a:pt x="10947" y="2667"/>
                  </a:cubicBezTo>
                  <a:cubicBezTo>
                    <a:pt x="10577" y="3256"/>
                    <a:pt x="10031" y="3487"/>
                    <a:pt x="9385" y="3487"/>
                  </a:cubicBezTo>
                  <a:cubicBezTo>
                    <a:pt x="7489" y="3487"/>
                    <a:pt x="4743" y="1490"/>
                    <a:pt x="3158" y="704"/>
                  </a:cubicBezTo>
                  <a:cubicBezTo>
                    <a:pt x="2721" y="488"/>
                    <a:pt x="2328" y="387"/>
                    <a:pt x="1979" y="387"/>
                  </a:cubicBezTo>
                  <a:cubicBezTo>
                    <a:pt x="974" y="387"/>
                    <a:pt x="327" y="1218"/>
                    <a:pt x="9" y="2515"/>
                  </a:cubicBezTo>
                  <a:cubicBezTo>
                    <a:pt x="0" y="2801"/>
                    <a:pt x="18" y="3051"/>
                    <a:pt x="36" y="3229"/>
                  </a:cubicBezTo>
                  <a:cubicBezTo>
                    <a:pt x="45" y="3345"/>
                    <a:pt x="63" y="3452"/>
                    <a:pt x="81" y="3568"/>
                  </a:cubicBezTo>
                  <a:cubicBezTo>
                    <a:pt x="81" y="3568"/>
                    <a:pt x="1267" y="2106"/>
                    <a:pt x="2638" y="2106"/>
                  </a:cubicBezTo>
                  <a:cubicBezTo>
                    <a:pt x="3062" y="2106"/>
                    <a:pt x="3504" y="2246"/>
                    <a:pt x="3935" y="2613"/>
                  </a:cubicBezTo>
                  <a:cubicBezTo>
                    <a:pt x="5173" y="3661"/>
                    <a:pt x="9714" y="8609"/>
                    <a:pt x="14156" y="8609"/>
                  </a:cubicBezTo>
                  <a:cubicBezTo>
                    <a:pt x="15730" y="8609"/>
                    <a:pt x="17292" y="7987"/>
                    <a:pt x="18690" y="6351"/>
                  </a:cubicBezTo>
                  <a:lnTo>
                    <a:pt x="19207" y="4201"/>
                  </a:lnTo>
                  <a:lnTo>
                    <a:pt x="15389" y="285"/>
                  </a:lnTo>
                  <a:cubicBezTo>
                    <a:pt x="14989" y="95"/>
                    <a:pt x="14607" y="1"/>
                    <a:pt x="14238" y="1"/>
                  </a:cubicBezTo>
                  <a:close/>
                </a:path>
              </a:pathLst>
            </a:custGeom>
            <a:solidFill>
              <a:srgbClr val="007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flipH="1">
              <a:off x="7315496" y="1633331"/>
              <a:ext cx="1724607" cy="772967"/>
            </a:xfrm>
            <a:custGeom>
              <a:avLst/>
              <a:gdLst/>
              <a:ahLst/>
              <a:cxnLst/>
              <a:rect l="l" t="t" r="r" b="b"/>
              <a:pathLst>
                <a:path w="19208" h="8609" extrusionOk="0">
                  <a:moveTo>
                    <a:pt x="14238" y="1"/>
                  </a:moveTo>
                  <a:cubicBezTo>
                    <a:pt x="13083" y="1"/>
                    <a:pt x="12048" y="917"/>
                    <a:pt x="10947" y="2667"/>
                  </a:cubicBezTo>
                  <a:cubicBezTo>
                    <a:pt x="10577" y="3256"/>
                    <a:pt x="10031" y="3487"/>
                    <a:pt x="9385" y="3487"/>
                  </a:cubicBezTo>
                  <a:cubicBezTo>
                    <a:pt x="7489" y="3487"/>
                    <a:pt x="4743" y="1490"/>
                    <a:pt x="3158" y="704"/>
                  </a:cubicBezTo>
                  <a:cubicBezTo>
                    <a:pt x="2721" y="488"/>
                    <a:pt x="2328" y="387"/>
                    <a:pt x="1979" y="387"/>
                  </a:cubicBezTo>
                  <a:cubicBezTo>
                    <a:pt x="974" y="387"/>
                    <a:pt x="327" y="1218"/>
                    <a:pt x="9" y="2515"/>
                  </a:cubicBezTo>
                  <a:cubicBezTo>
                    <a:pt x="0" y="2801"/>
                    <a:pt x="18" y="3051"/>
                    <a:pt x="36" y="3229"/>
                  </a:cubicBezTo>
                  <a:cubicBezTo>
                    <a:pt x="45" y="3345"/>
                    <a:pt x="63" y="3452"/>
                    <a:pt x="81" y="3568"/>
                  </a:cubicBezTo>
                  <a:cubicBezTo>
                    <a:pt x="81" y="3568"/>
                    <a:pt x="1267" y="2106"/>
                    <a:pt x="2638" y="2106"/>
                  </a:cubicBezTo>
                  <a:cubicBezTo>
                    <a:pt x="3062" y="2106"/>
                    <a:pt x="3504" y="2246"/>
                    <a:pt x="3935" y="2613"/>
                  </a:cubicBezTo>
                  <a:cubicBezTo>
                    <a:pt x="5173" y="3661"/>
                    <a:pt x="9714" y="8609"/>
                    <a:pt x="14156" y="8609"/>
                  </a:cubicBezTo>
                  <a:cubicBezTo>
                    <a:pt x="15730" y="8609"/>
                    <a:pt x="17292" y="7987"/>
                    <a:pt x="18690" y="6351"/>
                  </a:cubicBezTo>
                  <a:lnTo>
                    <a:pt x="19207" y="4201"/>
                  </a:lnTo>
                  <a:lnTo>
                    <a:pt x="15389" y="285"/>
                  </a:lnTo>
                  <a:cubicBezTo>
                    <a:pt x="14989" y="95"/>
                    <a:pt x="14607" y="1"/>
                    <a:pt x="142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flipH="1">
              <a:off x="8247833" y="1561143"/>
              <a:ext cx="24152" cy="16970"/>
            </a:xfrm>
            <a:custGeom>
              <a:avLst/>
              <a:gdLst/>
              <a:ahLst/>
              <a:cxnLst/>
              <a:rect l="l" t="t" r="r" b="b"/>
              <a:pathLst>
                <a:path w="269" h="189" extrusionOk="0">
                  <a:moveTo>
                    <a:pt x="268" y="1"/>
                  </a:moveTo>
                  <a:lnTo>
                    <a:pt x="268" y="1"/>
                  </a:lnTo>
                  <a:cubicBezTo>
                    <a:pt x="235" y="21"/>
                    <a:pt x="201" y="43"/>
                    <a:pt x="168" y="67"/>
                  </a:cubicBezTo>
                  <a:lnTo>
                    <a:pt x="168" y="67"/>
                  </a:lnTo>
                  <a:cubicBezTo>
                    <a:pt x="205" y="42"/>
                    <a:pt x="238" y="20"/>
                    <a:pt x="268" y="1"/>
                  </a:cubicBezTo>
                  <a:close/>
                  <a:moveTo>
                    <a:pt x="168" y="67"/>
                  </a:moveTo>
                  <a:lnTo>
                    <a:pt x="168" y="67"/>
                  </a:lnTo>
                  <a:cubicBezTo>
                    <a:pt x="118" y="101"/>
                    <a:pt x="62" y="142"/>
                    <a:pt x="1" y="188"/>
                  </a:cubicBezTo>
                  <a:cubicBezTo>
                    <a:pt x="56" y="149"/>
                    <a:pt x="112" y="106"/>
                    <a:pt x="168" y="67"/>
                  </a:cubicBezTo>
                  <a:close/>
                </a:path>
              </a:pathLst>
            </a:custGeom>
            <a:solidFill>
              <a:srgbClr val="00B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p:nvPr/>
          </p:nvSpPr>
          <p:spPr>
            <a:xfrm flipH="1">
              <a:off x="8220628" y="1541929"/>
              <a:ext cx="2514" cy="1706"/>
            </a:xfrm>
            <a:custGeom>
              <a:avLst/>
              <a:gdLst/>
              <a:ahLst/>
              <a:cxnLst/>
              <a:rect l="l" t="t" r="r" b="b"/>
              <a:pathLst>
                <a:path w="28" h="19" extrusionOk="0">
                  <a:moveTo>
                    <a:pt x="1" y="18"/>
                  </a:moveTo>
                  <a:cubicBezTo>
                    <a:pt x="10" y="10"/>
                    <a:pt x="19" y="1"/>
                    <a:pt x="28" y="1"/>
                  </a:cubicBezTo>
                  <a:cubicBezTo>
                    <a:pt x="19" y="1"/>
                    <a:pt x="10" y="10"/>
                    <a:pt x="1" y="18"/>
                  </a:cubicBezTo>
                  <a:close/>
                </a:path>
              </a:pathLst>
            </a:custGeom>
            <a:solidFill>
              <a:srgbClr val="00B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1"/>
            <p:cNvSpPr/>
            <p:nvPr/>
          </p:nvSpPr>
          <p:spPr>
            <a:xfrm flipH="1">
              <a:off x="8223052" y="1543545"/>
              <a:ext cx="10505" cy="7273"/>
            </a:xfrm>
            <a:custGeom>
              <a:avLst/>
              <a:gdLst/>
              <a:ahLst/>
              <a:cxnLst/>
              <a:rect l="l" t="t" r="r" b="b"/>
              <a:pathLst>
                <a:path w="117" h="81" extrusionOk="0">
                  <a:moveTo>
                    <a:pt x="117" y="0"/>
                  </a:moveTo>
                  <a:cubicBezTo>
                    <a:pt x="90" y="18"/>
                    <a:pt x="54" y="36"/>
                    <a:pt x="1" y="81"/>
                  </a:cubicBezTo>
                  <a:cubicBezTo>
                    <a:pt x="54" y="45"/>
                    <a:pt x="90" y="18"/>
                    <a:pt x="117" y="0"/>
                  </a:cubicBezTo>
                  <a:close/>
                </a:path>
              </a:pathLst>
            </a:custGeom>
            <a:solidFill>
              <a:srgbClr val="00B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1"/>
            <p:cNvSpPr/>
            <p:nvPr/>
          </p:nvSpPr>
          <p:spPr>
            <a:xfrm flipH="1">
              <a:off x="8233467" y="1550728"/>
              <a:ext cx="14456" cy="10505"/>
            </a:xfrm>
            <a:custGeom>
              <a:avLst/>
              <a:gdLst/>
              <a:ahLst/>
              <a:cxnLst/>
              <a:rect l="l" t="t" r="r" b="b"/>
              <a:pathLst>
                <a:path w="161" h="117" extrusionOk="0">
                  <a:moveTo>
                    <a:pt x="161" y="1"/>
                  </a:moveTo>
                  <a:lnTo>
                    <a:pt x="161" y="1"/>
                  </a:lnTo>
                  <a:cubicBezTo>
                    <a:pt x="116" y="27"/>
                    <a:pt x="63" y="63"/>
                    <a:pt x="0" y="117"/>
                  </a:cubicBezTo>
                  <a:cubicBezTo>
                    <a:pt x="63" y="72"/>
                    <a:pt x="116" y="28"/>
                    <a:pt x="161" y="1"/>
                  </a:cubicBezTo>
                  <a:close/>
                </a:path>
              </a:pathLst>
            </a:custGeom>
            <a:solidFill>
              <a:srgbClr val="00B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flipH="1">
              <a:off x="8218742" y="1540403"/>
              <a:ext cx="1975" cy="1616"/>
            </a:xfrm>
            <a:custGeom>
              <a:avLst/>
              <a:gdLst/>
              <a:ahLst/>
              <a:cxnLst/>
              <a:rect l="l" t="t" r="r" b="b"/>
              <a:pathLst>
                <a:path w="22" h="18" extrusionOk="0">
                  <a:moveTo>
                    <a:pt x="21" y="1"/>
                  </a:moveTo>
                  <a:cubicBezTo>
                    <a:pt x="19" y="1"/>
                    <a:pt x="13" y="6"/>
                    <a:pt x="1" y="18"/>
                  </a:cubicBezTo>
                  <a:cubicBezTo>
                    <a:pt x="15" y="8"/>
                    <a:pt x="22" y="1"/>
                    <a:pt x="21" y="1"/>
                  </a:cubicBezTo>
                  <a:close/>
                </a:path>
              </a:pathLst>
            </a:custGeom>
            <a:solidFill>
              <a:srgbClr val="00B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flipH="1">
              <a:off x="8286261" y="1588438"/>
              <a:ext cx="7362" cy="4848"/>
            </a:xfrm>
            <a:custGeom>
              <a:avLst/>
              <a:gdLst/>
              <a:ahLst/>
              <a:cxnLst/>
              <a:rect l="l" t="t" r="r" b="b"/>
              <a:pathLst>
                <a:path w="82" h="54" extrusionOk="0">
                  <a:moveTo>
                    <a:pt x="81" y="0"/>
                  </a:moveTo>
                  <a:lnTo>
                    <a:pt x="81" y="0"/>
                  </a:lnTo>
                  <a:cubicBezTo>
                    <a:pt x="45" y="18"/>
                    <a:pt x="28" y="36"/>
                    <a:pt x="1" y="54"/>
                  </a:cubicBezTo>
                  <a:cubicBezTo>
                    <a:pt x="28" y="36"/>
                    <a:pt x="54" y="18"/>
                    <a:pt x="81" y="0"/>
                  </a:cubicBezTo>
                  <a:close/>
                </a:path>
              </a:pathLst>
            </a:custGeom>
            <a:solidFill>
              <a:srgbClr val="007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flipH="1">
              <a:off x="8293534" y="1593197"/>
              <a:ext cx="3232" cy="1706"/>
            </a:xfrm>
            <a:custGeom>
              <a:avLst/>
              <a:gdLst/>
              <a:ahLst/>
              <a:cxnLst/>
              <a:rect l="l" t="t" r="r" b="b"/>
              <a:pathLst>
                <a:path w="36" h="19" extrusionOk="0">
                  <a:moveTo>
                    <a:pt x="36" y="1"/>
                  </a:moveTo>
                  <a:cubicBezTo>
                    <a:pt x="18" y="9"/>
                    <a:pt x="9" y="18"/>
                    <a:pt x="0" y="18"/>
                  </a:cubicBezTo>
                  <a:cubicBezTo>
                    <a:pt x="9" y="18"/>
                    <a:pt x="27" y="9"/>
                    <a:pt x="36" y="1"/>
                  </a:cubicBezTo>
                  <a:close/>
                </a:path>
              </a:pathLst>
            </a:custGeom>
            <a:solidFill>
              <a:srgbClr val="007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flipH="1">
              <a:off x="8304757" y="1601188"/>
              <a:ext cx="3232" cy="1706"/>
            </a:xfrm>
            <a:custGeom>
              <a:avLst/>
              <a:gdLst/>
              <a:ahLst/>
              <a:cxnLst/>
              <a:rect l="l" t="t" r="r" b="b"/>
              <a:pathLst>
                <a:path w="36" h="19" extrusionOk="0">
                  <a:moveTo>
                    <a:pt x="36" y="1"/>
                  </a:moveTo>
                  <a:lnTo>
                    <a:pt x="36" y="1"/>
                  </a:lnTo>
                  <a:cubicBezTo>
                    <a:pt x="25" y="4"/>
                    <a:pt x="17" y="8"/>
                    <a:pt x="12" y="11"/>
                  </a:cubicBezTo>
                  <a:lnTo>
                    <a:pt x="12" y="11"/>
                  </a:lnTo>
                  <a:cubicBezTo>
                    <a:pt x="18" y="8"/>
                    <a:pt x="25" y="6"/>
                    <a:pt x="36" y="1"/>
                  </a:cubicBezTo>
                  <a:close/>
                  <a:moveTo>
                    <a:pt x="12" y="11"/>
                  </a:moveTo>
                  <a:cubicBezTo>
                    <a:pt x="7" y="13"/>
                    <a:pt x="4" y="15"/>
                    <a:pt x="0" y="19"/>
                  </a:cubicBezTo>
                  <a:lnTo>
                    <a:pt x="0" y="19"/>
                  </a:lnTo>
                  <a:cubicBezTo>
                    <a:pt x="0" y="19"/>
                    <a:pt x="3" y="15"/>
                    <a:pt x="12" y="11"/>
                  </a:cubicBezTo>
                  <a:close/>
                </a:path>
              </a:pathLst>
            </a:custGeom>
            <a:solidFill>
              <a:srgbClr val="007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p:cNvSpPr/>
            <p:nvPr/>
          </p:nvSpPr>
          <p:spPr>
            <a:xfrm flipH="1">
              <a:off x="8296677" y="1594813"/>
              <a:ext cx="8171" cy="6465"/>
            </a:xfrm>
            <a:custGeom>
              <a:avLst/>
              <a:gdLst/>
              <a:ahLst/>
              <a:cxnLst/>
              <a:rect l="l" t="t" r="r" b="b"/>
              <a:pathLst>
                <a:path w="91" h="72" extrusionOk="0">
                  <a:moveTo>
                    <a:pt x="90" y="0"/>
                  </a:moveTo>
                  <a:lnTo>
                    <a:pt x="90" y="0"/>
                  </a:lnTo>
                  <a:cubicBezTo>
                    <a:pt x="63" y="27"/>
                    <a:pt x="28" y="45"/>
                    <a:pt x="1" y="72"/>
                  </a:cubicBezTo>
                  <a:cubicBezTo>
                    <a:pt x="19" y="54"/>
                    <a:pt x="54" y="36"/>
                    <a:pt x="90" y="0"/>
                  </a:cubicBezTo>
                  <a:close/>
                </a:path>
              </a:pathLst>
            </a:custGeom>
            <a:solidFill>
              <a:srgbClr val="007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p:cNvSpPr/>
            <p:nvPr/>
          </p:nvSpPr>
          <p:spPr>
            <a:xfrm flipH="1">
              <a:off x="8324780" y="1532143"/>
              <a:ext cx="744325" cy="391107"/>
            </a:xfrm>
            <a:custGeom>
              <a:avLst/>
              <a:gdLst/>
              <a:ahLst/>
              <a:cxnLst/>
              <a:rect l="l" t="t" r="r" b="b"/>
              <a:pathLst>
                <a:path w="8290" h="4356" extrusionOk="0">
                  <a:moveTo>
                    <a:pt x="3453" y="1"/>
                  </a:moveTo>
                  <a:cubicBezTo>
                    <a:pt x="1642" y="1"/>
                    <a:pt x="0" y="1389"/>
                    <a:pt x="359" y="4356"/>
                  </a:cubicBezTo>
                  <a:cubicBezTo>
                    <a:pt x="270" y="3473"/>
                    <a:pt x="252" y="1100"/>
                    <a:pt x="2580" y="538"/>
                  </a:cubicBezTo>
                  <a:cubicBezTo>
                    <a:pt x="2944" y="450"/>
                    <a:pt x="3274" y="413"/>
                    <a:pt x="3578" y="413"/>
                  </a:cubicBezTo>
                  <a:cubicBezTo>
                    <a:pt x="5086" y="413"/>
                    <a:pt x="5950" y="1316"/>
                    <a:pt x="7038" y="1316"/>
                  </a:cubicBezTo>
                  <a:cubicBezTo>
                    <a:pt x="7416" y="1316"/>
                    <a:pt x="7821" y="1207"/>
                    <a:pt x="8290" y="912"/>
                  </a:cubicBezTo>
                  <a:lnTo>
                    <a:pt x="8290" y="912"/>
                  </a:lnTo>
                  <a:cubicBezTo>
                    <a:pt x="8132" y="993"/>
                    <a:pt x="7869" y="1081"/>
                    <a:pt x="7474" y="1081"/>
                  </a:cubicBezTo>
                  <a:cubicBezTo>
                    <a:pt x="6954" y="1081"/>
                    <a:pt x="6206" y="930"/>
                    <a:pt x="5168" y="413"/>
                  </a:cubicBezTo>
                  <a:cubicBezTo>
                    <a:pt x="4618" y="140"/>
                    <a:pt x="4027" y="1"/>
                    <a:pt x="3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flipH="1">
              <a:off x="8271896" y="1578023"/>
              <a:ext cx="898" cy="808"/>
            </a:xfrm>
            <a:custGeom>
              <a:avLst/>
              <a:gdLst/>
              <a:ahLst/>
              <a:cxnLst/>
              <a:rect l="l" t="t" r="r" b="b"/>
              <a:pathLst>
                <a:path w="10" h="9" extrusionOk="0">
                  <a:moveTo>
                    <a:pt x="10" y="0"/>
                  </a:moveTo>
                  <a:lnTo>
                    <a:pt x="10" y="0"/>
                  </a:lnTo>
                  <a:cubicBezTo>
                    <a:pt x="10" y="0"/>
                    <a:pt x="1" y="0"/>
                    <a:pt x="1" y="9"/>
                  </a:cubicBezTo>
                  <a:cubicBezTo>
                    <a:pt x="1" y="0"/>
                    <a:pt x="10" y="0"/>
                    <a:pt x="10" y="0"/>
                  </a:cubicBezTo>
                  <a:close/>
                </a:path>
              </a:pathLst>
            </a:custGeom>
            <a:solidFill>
              <a:srgbClr val="007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p:cNvSpPr/>
            <p:nvPr/>
          </p:nvSpPr>
          <p:spPr>
            <a:xfrm flipH="1">
              <a:off x="8272704" y="1578742"/>
              <a:ext cx="4040" cy="2514"/>
            </a:xfrm>
            <a:custGeom>
              <a:avLst/>
              <a:gdLst/>
              <a:ahLst/>
              <a:cxnLst/>
              <a:rect l="l" t="t" r="r" b="b"/>
              <a:pathLst>
                <a:path w="45" h="28" extrusionOk="0">
                  <a:moveTo>
                    <a:pt x="45" y="1"/>
                  </a:moveTo>
                  <a:cubicBezTo>
                    <a:pt x="27" y="10"/>
                    <a:pt x="18" y="19"/>
                    <a:pt x="0" y="28"/>
                  </a:cubicBezTo>
                  <a:cubicBezTo>
                    <a:pt x="18" y="19"/>
                    <a:pt x="27" y="10"/>
                    <a:pt x="45" y="1"/>
                  </a:cubicBezTo>
                  <a:close/>
                </a:path>
              </a:pathLst>
            </a:custGeom>
            <a:solidFill>
              <a:srgbClr val="007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p:cNvSpPr/>
            <p:nvPr/>
          </p:nvSpPr>
          <p:spPr>
            <a:xfrm flipH="1">
              <a:off x="8282311" y="1585206"/>
              <a:ext cx="4040" cy="3232"/>
            </a:xfrm>
            <a:custGeom>
              <a:avLst/>
              <a:gdLst/>
              <a:ahLst/>
              <a:cxnLst/>
              <a:rect l="l" t="t" r="r" b="b"/>
              <a:pathLst>
                <a:path w="45" h="36" extrusionOk="0">
                  <a:moveTo>
                    <a:pt x="45" y="0"/>
                  </a:moveTo>
                  <a:cubicBezTo>
                    <a:pt x="27" y="9"/>
                    <a:pt x="9" y="18"/>
                    <a:pt x="0" y="36"/>
                  </a:cubicBezTo>
                  <a:cubicBezTo>
                    <a:pt x="9" y="18"/>
                    <a:pt x="27" y="9"/>
                    <a:pt x="45" y="0"/>
                  </a:cubicBezTo>
                  <a:close/>
                </a:path>
              </a:pathLst>
            </a:custGeom>
            <a:solidFill>
              <a:srgbClr val="007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p:cNvSpPr/>
            <p:nvPr/>
          </p:nvSpPr>
          <p:spPr>
            <a:xfrm flipH="1">
              <a:off x="8276654" y="1581166"/>
              <a:ext cx="5746" cy="4130"/>
            </a:xfrm>
            <a:custGeom>
              <a:avLst/>
              <a:gdLst/>
              <a:ahLst/>
              <a:cxnLst/>
              <a:rect l="l" t="t" r="r" b="b"/>
              <a:pathLst>
                <a:path w="64" h="46" extrusionOk="0">
                  <a:moveTo>
                    <a:pt x="63" y="1"/>
                  </a:moveTo>
                  <a:cubicBezTo>
                    <a:pt x="45" y="10"/>
                    <a:pt x="19" y="27"/>
                    <a:pt x="1" y="45"/>
                  </a:cubicBezTo>
                  <a:cubicBezTo>
                    <a:pt x="19" y="27"/>
                    <a:pt x="45" y="10"/>
                    <a:pt x="63" y="1"/>
                  </a:cubicBezTo>
                  <a:close/>
                </a:path>
              </a:pathLst>
            </a:custGeom>
            <a:solidFill>
              <a:srgbClr val="007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p:cNvSpPr/>
            <p:nvPr/>
          </p:nvSpPr>
          <p:spPr>
            <a:xfrm flipH="1">
              <a:off x="6507962" y="1116793"/>
              <a:ext cx="270166" cy="294677"/>
            </a:xfrm>
            <a:custGeom>
              <a:avLst/>
              <a:gdLst/>
              <a:ahLst/>
              <a:cxnLst/>
              <a:rect l="l" t="t" r="r" b="b"/>
              <a:pathLst>
                <a:path w="3009" h="3282" extrusionOk="0">
                  <a:moveTo>
                    <a:pt x="225" y="1"/>
                  </a:moveTo>
                  <a:cubicBezTo>
                    <a:pt x="153" y="1"/>
                    <a:pt x="78" y="3"/>
                    <a:pt x="0" y="7"/>
                  </a:cubicBezTo>
                  <a:cubicBezTo>
                    <a:pt x="2195" y="141"/>
                    <a:pt x="1669" y="3281"/>
                    <a:pt x="1669" y="3281"/>
                  </a:cubicBezTo>
                  <a:cubicBezTo>
                    <a:pt x="1669" y="3281"/>
                    <a:pt x="3008" y="1"/>
                    <a:pt x="2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p:cNvSpPr/>
            <p:nvPr/>
          </p:nvSpPr>
          <p:spPr>
            <a:xfrm flipH="1">
              <a:off x="7224184" y="4191600"/>
              <a:ext cx="24960" cy="85746"/>
            </a:xfrm>
            <a:custGeom>
              <a:avLst/>
              <a:gdLst/>
              <a:ahLst/>
              <a:cxnLst/>
              <a:rect l="l" t="t" r="r" b="b"/>
              <a:pathLst>
                <a:path w="278" h="955" extrusionOk="0">
                  <a:moveTo>
                    <a:pt x="144" y="0"/>
                  </a:moveTo>
                  <a:cubicBezTo>
                    <a:pt x="63" y="0"/>
                    <a:pt x="1" y="214"/>
                    <a:pt x="1" y="482"/>
                  </a:cubicBezTo>
                  <a:cubicBezTo>
                    <a:pt x="1" y="741"/>
                    <a:pt x="63" y="955"/>
                    <a:pt x="144" y="955"/>
                  </a:cubicBezTo>
                  <a:cubicBezTo>
                    <a:pt x="215" y="955"/>
                    <a:pt x="277" y="741"/>
                    <a:pt x="277" y="482"/>
                  </a:cubicBezTo>
                  <a:cubicBezTo>
                    <a:pt x="277" y="214"/>
                    <a:pt x="215" y="0"/>
                    <a:pt x="144"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p:cNvSpPr/>
            <p:nvPr/>
          </p:nvSpPr>
          <p:spPr>
            <a:xfrm flipH="1">
              <a:off x="6658713" y="3915239"/>
              <a:ext cx="974087" cy="196362"/>
            </a:xfrm>
            <a:custGeom>
              <a:avLst/>
              <a:gdLst/>
              <a:ahLst/>
              <a:cxnLst/>
              <a:rect l="l" t="t" r="r" b="b"/>
              <a:pathLst>
                <a:path w="10849" h="2187" extrusionOk="0">
                  <a:moveTo>
                    <a:pt x="9412" y="0"/>
                  </a:moveTo>
                  <a:cubicBezTo>
                    <a:pt x="9377" y="670"/>
                    <a:pt x="9350" y="1071"/>
                    <a:pt x="9350" y="1071"/>
                  </a:cubicBezTo>
                  <a:cubicBezTo>
                    <a:pt x="9350" y="1071"/>
                    <a:pt x="7059" y="678"/>
                    <a:pt x="4462" y="678"/>
                  </a:cubicBezTo>
                  <a:cubicBezTo>
                    <a:pt x="3203" y="678"/>
                    <a:pt x="1873" y="771"/>
                    <a:pt x="697" y="1044"/>
                  </a:cubicBezTo>
                  <a:lnTo>
                    <a:pt x="714" y="152"/>
                  </a:lnTo>
                  <a:lnTo>
                    <a:pt x="714" y="152"/>
                  </a:lnTo>
                  <a:cubicBezTo>
                    <a:pt x="259" y="241"/>
                    <a:pt x="1" y="304"/>
                    <a:pt x="1" y="304"/>
                  </a:cubicBezTo>
                  <a:lnTo>
                    <a:pt x="179" y="1776"/>
                  </a:lnTo>
                  <a:lnTo>
                    <a:pt x="9511" y="2186"/>
                  </a:lnTo>
                  <a:lnTo>
                    <a:pt x="10849" y="420"/>
                  </a:lnTo>
                  <a:cubicBezTo>
                    <a:pt x="10385" y="250"/>
                    <a:pt x="9903" y="108"/>
                    <a:pt x="941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p:cNvSpPr/>
            <p:nvPr/>
          </p:nvSpPr>
          <p:spPr>
            <a:xfrm flipH="1">
              <a:off x="6760440" y="3080590"/>
              <a:ext cx="808252" cy="848387"/>
            </a:xfrm>
            <a:custGeom>
              <a:avLst/>
              <a:gdLst/>
              <a:ahLst/>
              <a:cxnLst/>
              <a:rect l="l" t="t" r="r" b="b"/>
              <a:pathLst>
                <a:path w="9002" h="9449" extrusionOk="0">
                  <a:moveTo>
                    <a:pt x="250" y="1"/>
                  </a:moveTo>
                  <a:lnTo>
                    <a:pt x="0" y="9448"/>
                  </a:lnTo>
                  <a:cubicBezTo>
                    <a:pt x="1007" y="9253"/>
                    <a:pt x="2955" y="8942"/>
                    <a:pt x="5099" y="8942"/>
                  </a:cubicBezTo>
                  <a:cubicBezTo>
                    <a:pt x="6281" y="8942"/>
                    <a:pt x="7522" y="9037"/>
                    <a:pt x="8698" y="9296"/>
                  </a:cubicBezTo>
                  <a:cubicBezTo>
                    <a:pt x="8797" y="7361"/>
                    <a:pt x="8984" y="3221"/>
                    <a:pt x="9002" y="429"/>
                  </a:cubicBezTo>
                  <a:lnTo>
                    <a:pt x="9002" y="429"/>
                  </a:lnTo>
                  <a:cubicBezTo>
                    <a:pt x="7191" y="1428"/>
                    <a:pt x="4639" y="2838"/>
                    <a:pt x="4443" y="2873"/>
                  </a:cubicBezTo>
                  <a:cubicBezTo>
                    <a:pt x="4440" y="2874"/>
                    <a:pt x="4437" y="2874"/>
                    <a:pt x="4433" y="2874"/>
                  </a:cubicBezTo>
                  <a:cubicBezTo>
                    <a:pt x="4122" y="2874"/>
                    <a:pt x="1237" y="741"/>
                    <a:pt x="250" y="1"/>
                  </a:cubicBezTo>
                  <a:close/>
                </a:path>
              </a:pathLst>
            </a:custGeom>
            <a:gradFill>
              <a:gsLst>
                <a:gs pos="0">
                  <a:schemeClr val="dk2"/>
                </a:gs>
                <a:gs pos="25000">
                  <a:schemeClr val="accent5"/>
                </a:gs>
                <a:gs pos="50000">
                  <a:schemeClr val="dk2"/>
                </a:gs>
                <a:gs pos="75000">
                  <a:schemeClr val="accent5"/>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p:cNvSpPr/>
            <p:nvPr/>
          </p:nvSpPr>
          <p:spPr>
            <a:xfrm flipH="1">
              <a:off x="6758824" y="2825149"/>
              <a:ext cx="787422" cy="513575"/>
            </a:xfrm>
            <a:custGeom>
              <a:avLst/>
              <a:gdLst/>
              <a:ahLst/>
              <a:cxnLst/>
              <a:rect l="l" t="t" r="r" b="b"/>
              <a:pathLst>
                <a:path w="8770" h="5720" extrusionOk="0">
                  <a:moveTo>
                    <a:pt x="72" y="0"/>
                  </a:moveTo>
                  <a:lnTo>
                    <a:pt x="0" y="2846"/>
                  </a:lnTo>
                  <a:cubicBezTo>
                    <a:pt x="987" y="3586"/>
                    <a:pt x="3872" y="5719"/>
                    <a:pt x="4183" y="5719"/>
                  </a:cubicBezTo>
                  <a:cubicBezTo>
                    <a:pt x="4187" y="5719"/>
                    <a:pt x="4190" y="5719"/>
                    <a:pt x="4193" y="5718"/>
                  </a:cubicBezTo>
                  <a:cubicBezTo>
                    <a:pt x="4389" y="5683"/>
                    <a:pt x="6941" y="4273"/>
                    <a:pt x="8752" y="3274"/>
                  </a:cubicBezTo>
                  <a:cubicBezTo>
                    <a:pt x="8769" y="1654"/>
                    <a:pt x="8718" y="481"/>
                    <a:pt x="8556" y="481"/>
                  </a:cubicBezTo>
                  <a:cubicBezTo>
                    <a:pt x="8553" y="481"/>
                    <a:pt x="8550" y="481"/>
                    <a:pt x="8547" y="482"/>
                  </a:cubicBezTo>
                  <a:cubicBezTo>
                    <a:pt x="8029" y="609"/>
                    <a:pt x="4820" y="2937"/>
                    <a:pt x="4289" y="2937"/>
                  </a:cubicBezTo>
                  <a:cubicBezTo>
                    <a:pt x="4261" y="2937"/>
                    <a:pt x="4241" y="2930"/>
                    <a:pt x="4229" y="2917"/>
                  </a:cubicBezTo>
                  <a:cubicBezTo>
                    <a:pt x="3979" y="2650"/>
                    <a:pt x="72" y="0"/>
                    <a:pt x="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p:cNvSpPr/>
            <p:nvPr/>
          </p:nvSpPr>
          <p:spPr>
            <a:xfrm flipH="1">
              <a:off x="6787645" y="3883455"/>
              <a:ext cx="782664" cy="128035"/>
            </a:xfrm>
            <a:custGeom>
              <a:avLst/>
              <a:gdLst/>
              <a:ahLst/>
              <a:cxnLst/>
              <a:rect l="l" t="t" r="r" b="b"/>
              <a:pathLst>
                <a:path w="8717" h="1426" extrusionOk="0">
                  <a:moveTo>
                    <a:pt x="5117" y="0"/>
                  </a:moveTo>
                  <a:cubicBezTo>
                    <a:pt x="2973" y="0"/>
                    <a:pt x="1025" y="311"/>
                    <a:pt x="18" y="506"/>
                  </a:cubicBezTo>
                  <a:lnTo>
                    <a:pt x="1" y="1398"/>
                  </a:lnTo>
                  <a:cubicBezTo>
                    <a:pt x="1177" y="1125"/>
                    <a:pt x="2507" y="1032"/>
                    <a:pt x="3766" y="1032"/>
                  </a:cubicBezTo>
                  <a:cubicBezTo>
                    <a:pt x="6363" y="1032"/>
                    <a:pt x="8654" y="1425"/>
                    <a:pt x="8654" y="1425"/>
                  </a:cubicBezTo>
                  <a:cubicBezTo>
                    <a:pt x="8654" y="1425"/>
                    <a:pt x="8681" y="1024"/>
                    <a:pt x="8716" y="354"/>
                  </a:cubicBezTo>
                  <a:cubicBezTo>
                    <a:pt x="7540" y="95"/>
                    <a:pt x="6299" y="0"/>
                    <a:pt x="511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p:cNvSpPr/>
            <p:nvPr/>
          </p:nvSpPr>
          <p:spPr>
            <a:xfrm flipH="1">
              <a:off x="7011122" y="2309239"/>
              <a:ext cx="310120" cy="394968"/>
            </a:xfrm>
            <a:custGeom>
              <a:avLst/>
              <a:gdLst/>
              <a:ahLst/>
              <a:cxnLst/>
              <a:rect l="l" t="t" r="r" b="b"/>
              <a:pathLst>
                <a:path w="3454" h="4399" extrusionOk="0">
                  <a:moveTo>
                    <a:pt x="1" y="1"/>
                  </a:moveTo>
                  <a:lnTo>
                    <a:pt x="367" y="4185"/>
                  </a:lnTo>
                  <a:cubicBezTo>
                    <a:pt x="367" y="4185"/>
                    <a:pt x="991" y="4381"/>
                    <a:pt x="1687" y="4390"/>
                  </a:cubicBezTo>
                  <a:lnTo>
                    <a:pt x="1687" y="4399"/>
                  </a:lnTo>
                  <a:lnTo>
                    <a:pt x="1767" y="4399"/>
                  </a:lnTo>
                  <a:lnTo>
                    <a:pt x="1767" y="4390"/>
                  </a:lnTo>
                  <a:cubicBezTo>
                    <a:pt x="2454" y="4381"/>
                    <a:pt x="3088" y="4185"/>
                    <a:pt x="3088" y="4185"/>
                  </a:cubicBezTo>
                  <a:lnTo>
                    <a:pt x="3453" y="1"/>
                  </a:lnTo>
                  <a:lnTo>
                    <a:pt x="1723" y="964"/>
                  </a:lnTo>
                  <a:lnTo>
                    <a:pt x="1" y="1"/>
                  </a:lnTo>
                  <a:close/>
                </a:path>
              </a:pathLst>
            </a:custGeom>
            <a:solidFill>
              <a:srgbClr val="E76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p:cNvSpPr/>
            <p:nvPr/>
          </p:nvSpPr>
          <p:spPr>
            <a:xfrm flipH="1">
              <a:off x="7000707" y="2309239"/>
              <a:ext cx="318111" cy="201928"/>
            </a:xfrm>
            <a:custGeom>
              <a:avLst/>
              <a:gdLst/>
              <a:ahLst/>
              <a:cxnLst/>
              <a:rect l="l" t="t" r="r" b="b"/>
              <a:pathLst>
                <a:path w="3543" h="2249" extrusionOk="0">
                  <a:moveTo>
                    <a:pt x="3542" y="1"/>
                  </a:moveTo>
                  <a:lnTo>
                    <a:pt x="1" y="331"/>
                  </a:lnTo>
                  <a:cubicBezTo>
                    <a:pt x="1" y="331"/>
                    <a:pt x="607" y="2249"/>
                    <a:pt x="1696" y="2249"/>
                  </a:cubicBezTo>
                  <a:cubicBezTo>
                    <a:pt x="2793" y="2249"/>
                    <a:pt x="3542" y="1"/>
                    <a:pt x="3542"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p:cNvSpPr/>
            <p:nvPr/>
          </p:nvSpPr>
          <p:spPr>
            <a:xfrm flipH="1">
              <a:off x="7514103" y="1679840"/>
              <a:ext cx="364620" cy="364441"/>
            </a:xfrm>
            <a:custGeom>
              <a:avLst/>
              <a:gdLst/>
              <a:ahLst/>
              <a:cxnLst/>
              <a:rect l="l" t="t" r="r" b="b"/>
              <a:pathLst>
                <a:path w="4061" h="4059" extrusionOk="0">
                  <a:moveTo>
                    <a:pt x="1852" y="1"/>
                  </a:moveTo>
                  <a:cubicBezTo>
                    <a:pt x="1545" y="1"/>
                    <a:pt x="1214" y="130"/>
                    <a:pt x="911" y="516"/>
                  </a:cubicBezTo>
                  <a:cubicBezTo>
                    <a:pt x="1" y="1667"/>
                    <a:pt x="456" y="3790"/>
                    <a:pt x="3391" y="4058"/>
                  </a:cubicBezTo>
                  <a:cubicBezTo>
                    <a:pt x="3391" y="4058"/>
                    <a:pt x="4060" y="1400"/>
                    <a:pt x="2981" y="516"/>
                  </a:cubicBezTo>
                  <a:cubicBezTo>
                    <a:pt x="2981" y="516"/>
                    <a:pt x="2465" y="1"/>
                    <a:pt x="1852" y="1"/>
                  </a:cubicBezTo>
                  <a:close/>
                </a:path>
              </a:pathLst>
            </a:custGeom>
            <a:solidFill>
              <a:srgbClr val="E76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p:cNvSpPr/>
            <p:nvPr/>
          </p:nvSpPr>
          <p:spPr>
            <a:xfrm flipH="1">
              <a:off x="7507459" y="1732904"/>
              <a:ext cx="303117" cy="269268"/>
            </a:xfrm>
            <a:custGeom>
              <a:avLst/>
              <a:gdLst/>
              <a:ahLst/>
              <a:cxnLst/>
              <a:rect l="l" t="t" r="r" b="b"/>
              <a:pathLst>
                <a:path w="3376" h="2999" extrusionOk="0">
                  <a:moveTo>
                    <a:pt x="1200" y="0"/>
                  </a:moveTo>
                  <a:cubicBezTo>
                    <a:pt x="1093" y="0"/>
                    <a:pt x="981" y="34"/>
                    <a:pt x="866" y="113"/>
                  </a:cubicBezTo>
                  <a:cubicBezTo>
                    <a:pt x="0" y="693"/>
                    <a:pt x="420" y="2798"/>
                    <a:pt x="2079" y="2976"/>
                  </a:cubicBezTo>
                  <a:cubicBezTo>
                    <a:pt x="2213" y="2992"/>
                    <a:pt x="2321" y="2999"/>
                    <a:pt x="2406" y="2999"/>
                  </a:cubicBezTo>
                  <a:cubicBezTo>
                    <a:pt x="3375" y="2999"/>
                    <a:pt x="1399" y="2079"/>
                    <a:pt x="1481" y="1611"/>
                  </a:cubicBezTo>
                  <a:cubicBezTo>
                    <a:pt x="1502" y="1490"/>
                    <a:pt x="1581" y="1449"/>
                    <a:pt x="1686" y="1449"/>
                  </a:cubicBezTo>
                  <a:cubicBezTo>
                    <a:pt x="1907" y="1449"/>
                    <a:pt x="2243" y="1634"/>
                    <a:pt x="2387" y="1634"/>
                  </a:cubicBezTo>
                  <a:cubicBezTo>
                    <a:pt x="2461" y="1634"/>
                    <a:pt x="2484" y="1586"/>
                    <a:pt x="2418" y="1442"/>
                  </a:cubicBezTo>
                  <a:cubicBezTo>
                    <a:pt x="2418" y="1442"/>
                    <a:pt x="1902" y="0"/>
                    <a:pt x="1200"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p:cNvSpPr/>
            <p:nvPr/>
          </p:nvSpPr>
          <p:spPr>
            <a:xfrm flipH="1">
              <a:off x="6470432" y="1679840"/>
              <a:ext cx="363812" cy="364441"/>
            </a:xfrm>
            <a:custGeom>
              <a:avLst/>
              <a:gdLst/>
              <a:ahLst/>
              <a:cxnLst/>
              <a:rect l="l" t="t" r="r" b="b"/>
              <a:pathLst>
                <a:path w="4052" h="4059" extrusionOk="0">
                  <a:moveTo>
                    <a:pt x="2200" y="1"/>
                  </a:moveTo>
                  <a:cubicBezTo>
                    <a:pt x="1587" y="1"/>
                    <a:pt x="1072" y="516"/>
                    <a:pt x="1072" y="516"/>
                  </a:cubicBezTo>
                  <a:cubicBezTo>
                    <a:pt x="1" y="1400"/>
                    <a:pt x="661" y="4058"/>
                    <a:pt x="661" y="4058"/>
                  </a:cubicBezTo>
                  <a:cubicBezTo>
                    <a:pt x="3596" y="3790"/>
                    <a:pt x="4051" y="1667"/>
                    <a:pt x="3141" y="516"/>
                  </a:cubicBezTo>
                  <a:cubicBezTo>
                    <a:pt x="2838" y="130"/>
                    <a:pt x="2507" y="1"/>
                    <a:pt x="2200" y="1"/>
                  </a:cubicBezTo>
                  <a:close/>
                </a:path>
              </a:pathLst>
            </a:custGeom>
            <a:solidFill>
              <a:srgbClr val="E76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p:cNvSpPr/>
            <p:nvPr/>
          </p:nvSpPr>
          <p:spPr>
            <a:xfrm flipH="1">
              <a:off x="6538579" y="1732904"/>
              <a:ext cx="302938" cy="269268"/>
            </a:xfrm>
            <a:custGeom>
              <a:avLst/>
              <a:gdLst/>
              <a:ahLst/>
              <a:cxnLst/>
              <a:rect l="l" t="t" r="r" b="b"/>
              <a:pathLst>
                <a:path w="3374" h="2999" extrusionOk="0">
                  <a:moveTo>
                    <a:pt x="2174" y="0"/>
                  </a:moveTo>
                  <a:cubicBezTo>
                    <a:pt x="1473" y="0"/>
                    <a:pt x="956" y="1442"/>
                    <a:pt x="956" y="1442"/>
                  </a:cubicBezTo>
                  <a:cubicBezTo>
                    <a:pt x="890" y="1586"/>
                    <a:pt x="914" y="1634"/>
                    <a:pt x="988" y="1634"/>
                  </a:cubicBezTo>
                  <a:cubicBezTo>
                    <a:pt x="1134" y="1634"/>
                    <a:pt x="1473" y="1449"/>
                    <a:pt x="1696" y="1449"/>
                  </a:cubicBezTo>
                  <a:cubicBezTo>
                    <a:pt x="1801" y="1449"/>
                    <a:pt x="1881" y="1490"/>
                    <a:pt x="1902" y="1611"/>
                  </a:cubicBezTo>
                  <a:cubicBezTo>
                    <a:pt x="1984" y="2079"/>
                    <a:pt x="0" y="2999"/>
                    <a:pt x="968" y="2999"/>
                  </a:cubicBezTo>
                  <a:cubicBezTo>
                    <a:pt x="1053" y="2999"/>
                    <a:pt x="1161" y="2992"/>
                    <a:pt x="1295" y="2976"/>
                  </a:cubicBezTo>
                  <a:cubicBezTo>
                    <a:pt x="2955" y="2798"/>
                    <a:pt x="3374" y="693"/>
                    <a:pt x="2509" y="113"/>
                  </a:cubicBezTo>
                  <a:cubicBezTo>
                    <a:pt x="2393" y="34"/>
                    <a:pt x="2281" y="0"/>
                    <a:pt x="2174"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p:cNvSpPr/>
            <p:nvPr/>
          </p:nvSpPr>
          <p:spPr>
            <a:xfrm flipH="1">
              <a:off x="7279492" y="2370114"/>
              <a:ext cx="898" cy="90"/>
            </a:xfrm>
            <a:custGeom>
              <a:avLst/>
              <a:gdLst/>
              <a:ahLst/>
              <a:cxnLst/>
              <a:rect l="l" t="t" r="r" b="b"/>
              <a:pathLst>
                <a:path w="10" h="1" extrusionOk="0">
                  <a:moveTo>
                    <a:pt x="10" y="1"/>
                  </a:moveTo>
                  <a:cubicBezTo>
                    <a:pt x="10" y="1"/>
                    <a:pt x="10" y="1"/>
                    <a:pt x="10" y="1"/>
                  </a:cubicBezTo>
                  <a:cubicBezTo>
                    <a:pt x="10" y="1"/>
                    <a:pt x="1" y="1"/>
                    <a:pt x="1" y="1"/>
                  </a:cubicBezTo>
                  <a:close/>
                </a:path>
              </a:pathLst>
            </a:custGeom>
            <a:solidFill>
              <a:srgbClr val="FFDB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p:cNvSpPr/>
            <p:nvPr/>
          </p:nvSpPr>
          <p:spPr>
            <a:xfrm flipH="1">
              <a:off x="7280300" y="2350900"/>
              <a:ext cx="24063" cy="19304"/>
            </a:xfrm>
            <a:custGeom>
              <a:avLst/>
              <a:gdLst/>
              <a:ahLst/>
              <a:cxnLst/>
              <a:rect l="l" t="t" r="r" b="b"/>
              <a:pathLst>
                <a:path w="268" h="215" extrusionOk="0">
                  <a:moveTo>
                    <a:pt x="0" y="1"/>
                  </a:moveTo>
                  <a:lnTo>
                    <a:pt x="268" y="215"/>
                  </a:lnTo>
                  <a:cubicBezTo>
                    <a:pt x="179" y="144"/>
                    <a:pt x="98" y="72"/>
                    <a:pt x="0"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p:cNvSpPr/>
            <p:nvPr/>
          </p:nvSpPr>
          <p:spPr>
            <a:xfrm flipH="1">
              <a:off x="6718779" y="1726170"/>
              <a:ext cx="910788" cy="704999"/>
            </a:xfrm>
            <a:custGeom>
              <a:avLst/>
              <a:gdLst/>
              <a:ahLst/>
              <a:cxnLst/>
              <a:rect l="l" t="t" r="r" b="b"/>
              <a:pathLst>
                <a:path w="10144" h="7852" extrusionOk="0">
                  <a:moveTo>
                    <a:pt x="5076" y="0"/>
                  </a:moveTo>
                  <a:lnTo>
                    <a:pt x="607" y="759"/>
                  </a:lnTo>
                  <a:cubicBezTo>
                    <a:pt x="607" y="759"/>
                    <a:pt x="339" y="1142"/>
                    <a:pt x="152" y="1651"/>
                  </a:cubicBezTo>
                  <a:cubicBezTo>
                    <a:pt x="143" y="1669"/>
                    <a:pt x="0" y="3007"/>
                    <a:pt x="821" y="3926"/>
                  </a:cubicBezTo>
                  <a:cubicBezTo>
                    <a:pt x="1642" y="4845"/>
                    <a:pt x="3890" y="7164"/>
                    <a:pt x="3899" y="7173"/>
                  </a:cubicBezTo>
                  <a:cubicBezTo>
                    <a:pt x="4407" y="7574"/>
                    <a:pt x="4845" y="7833"/>
                    <a:pt x="5076" y="7851"/>
                  </a:cubicBezTo>
                  <a:cubicBezTo>
                    <a:pt x="5083" y="7851"/>
                    <a:pt x="5089" y="7851"/>
                    <a:pt x="5095" y="7851"/>
                  </a:cubicBezTo>
                  <a:cubicBezTo>
                    <a:pt x="5477" y="7851"/>
                    <a:pt x="6268" y="7321"/>
                    <a:pt x="7110" y="6584"/>
                  </a:cubicBezTo>
                  <a:lnTo>
                    <a:pt x="7110" y="6584"/>
                  </a:lnTo>
                  <a:lnTo>
                    <a:pt x="6236" y="7280"/>
                  </a:lnTo>
                  <a:cubicBezTo>
                    <a:pt x="6236" y="7280"/>
                    <a:pt x="8493" y="4952"/>
                    <a:pt x="9314" y="4033"/>
                  </a:cubicBezTo>
                  <a:cubicBezTo>
                    <a:pt x="10144" y="3105"/>
                    <a:pt x="9992" y="1758"/>
                    <a:pt x="9992" y="1758"/>
                  </a:cubicBezTo>
                  <a:lnTo>
                    <a:pt x="10001" y="1758"/>
                  </a:lnTo>
                  <a:cubicBezTo>
                    <a:pt x="9814" y="1196"/>
                    <a:pt x="9546" y="759"/>
                    <a:pt x="9546" y="759"/>
                  </a:cubicBezTo>
                  <a:lnTo>
                    <a:pt x="5076" y="0"/>
                  </a:ln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p:cNvSpPr/>
            <p:nvPr/>
          </p:nvSpPr>
          <p:spPr>
            <a:xfrm flipH="1">
              <a:off x="6714739" y="1726170"/>
              <a:ext cx="922819" cy="704999"/>
            </a:xfrm>
            <a:custGeom>
              <a:avLst/>
              <a:gdLst/>
              <a:ahLst/>
              <a:cxnLst/>
              <a:rect l="l" t="t" r="r" b="b"/>
              <a:pathLst>
                <a:path w="10278" h="7852" extrusionOk="0">
                  <a:moveTo>
                    <a:pt x="5165" y="0"/>
                  </a:moveTo>
                  <a:lnTo>
                    <a:pt x="696" y="759"/>
                  </a:lnTo>
                  <a:cubicBezTo>
                    <a:pt x="696" y="759"/>
                    <a:pt x="428" y="1142"/>
                    <a:pt x="241" y="1651"/>
                  </a:cubicBezTo>
                  <a:cubicBezTo>
                    <a:pt x="98" y="2017"/>
                    <a:pt x="0" y="2445"/>
                    <a:pt x="80" y="2855"/>
                  </a:cubicBezTo>
                  <a:cubicBezTo>
                    <a:pt x="232" y="3596"/>
                    <a:pt x="2222" y="5737"/>
                    <a:pt x="3711" y="6959"/>
                  </a:cubicBezTo>
                  <a:lnTo>
                    <a:pt x="3979" y="7173"/>
                  </a:lnTo>
                  <a:lnTo>
                    <a:pt x="3988" y="7173"/>
                  </a:lnTo>
                  <a:cubicBezTo>
                    <a:pt x="4496" y="7574"/>
                    <a:pt x="4934" y="7833"/>
                    <a:pt x="5165" y="7851"/>
                  </a:cubicBezTo>
                  <a:cubicBezTo>
                    <a:pt x="5172" y="7851"/>
                    <a:pt x="5178" y="7851"/>
                    <a:pt x="5184" y="7851"/>
                  </a:cubicBezTo>
                  <a:cubicBezTo>
                    <a:pt x="5566" y="7851"/>
                    <a:pt x="6357" y="7321"/>
                    <a:pt x="7199" y="6584"/>
                  </a:cubicBezTo>
                  <a:cubicBezTo>
                    <a:pt x="8618" y="5344"/>
                    <a:pt x="10197" y="3542"/>
                    <a:pt x="10250" y="2855"/>
                  </a:cubicBezTo>
                  <a:cubicBezTo>
                    <a:pt x="10277" y="2480"/>
                    <a:pt x="10197" y="2097"/>
                    <a:pt x="10090" y="1758"/>
                  </a:cubicBezTo>
                  <a:cubicBezTo>
                    <a:pt x="9903" y="1196"/>
                    <a:pt x="9635" y="759"/>
                    <a:pt x="9635" y="759"/>
                  </a:cubicBezTo>
                  <a:lnTo>
                    <a:pt x="5165" y="0"/>
                  </a:ln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p:cNvSpPr/>
            <p:nvPr/>
          </p:nvSpPr>
          <p:spPr>
            <a:xfrm flipH="1">
              <a:off x="7279492" y="1874317"/>
              <a:ext cx="358066" cy="495887"/>
            </a:xfrm>
            <a:custGeom>
              <a:avLst/>
              <a:gdLst/>
              <a:ahLst/>
              <a:cxnLst/>
              <a:rect l="l" t="t" r="r" b="b"/>
              <a:pathLst>
                <a:path w="3988" h="5523" extrusionOk="0">
                  <a:moveTo>
                    <a:pt x="241" y="1"/>
                  </a:moveTo>
                  <a:cubicBezTo>
                    <a:pt x="241" y="1"/>
                    <a:pt x="241" y="1"/>
                    <a:pt x="241" y="1"/>
                  </a:cubicBezTo>
                  <a:lnTo>
                    <a:pt x="241" y="1"/>
                  </a:lnTo>
                  <a:cubicBezTo>
                    <a:pt x="241" y="1"/>
                    <a:pt x="241" y="1"/>
                    <a:pt x="241" y="1"/>
                  </a:cubicBezTo>
                  <a:close/>
                  <a:moveTo>
                    <a:pt x="241" y="1"/>
                  </a:moveTo>
                  <a:cubicBezTo>
                    <a:pt x="98" y="367"/>
                    <a:pt x="0" y="795"/>
                    <a:pt x="80" y="1196"/>
                  </a:cubicBezTo>
                  <a:cubicBezTo>
                    <a:pt x="232" y="1946"/>
                    <a:pt x="2222" y="4087"/>
                    <a:pt x="3711" y="5309"/>
                  </a:cubicBezTo>
                  <a:lnTo>
                    <a:pt x="3979" y="5523"/>
                  </a:lnTo>
                  <a:lnTo>
                    <a:pt x="3988" y="5523"/>
                  </a:lnTo>
                  <a:cubicBezTo>
                    <a:pt x="3979" y="5514"/>
                    <a:pt x="1731" y="3195"/>
                    <a:pt x="910" y="2276"/>
                  </a:cubicBezTo>
                  <a:cubicBezTo>
                    <a:pt x="94" y="1362"/>
                    <a:pt x="231" y="32"/>
                    <a:pt x="241" y="1"/>
                  </a:cubicBezTo>
                  <a:close/>
                </a:path>
              </a:pathLst>
            </a:custGeom>
            <a:solidFill>
              <a:srgbClr val="FFFFFF">
                <a:alpha val="297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p:cNvSpPr/>
            <p:nvPr/>
          </p:nvSpPr>
          <p:spPr>
            <a:xfrm flipH="1">
              <a:off x="6714739" y="1883924"/>
              <a:ext cx="354924" cy="495887"/>
            </a:xfrm>
            <a:custGeom>
              <a:avLst/>
              <a:gdLst/>
              <a:ahLst/>
              <a:cxnLst/>
              <a:rect l="l" t="t" r="r" b="b"/>
              <a:pathLst>
                <a:path w="3953" h="5523" extrusionOk="0">
                  <a:moveTo>
                    <a:pt x="3756" y="1"/>
                  </a:moveTo>
                  <a:cubicBezTo>
                    <a:pt x="3756" y="1"/>
                    <a:pt x="3908" y="1348"/>
                    <a:pt x="3078" y="2276"/>
                  </a:cubicBezTo>
                  <a:cubicBezTo>
                    <a:pt x="2257" y="3195"/>
                    <a:pt x="0" y="5523"/>
                    <a:pt x="0" y="5523"/>
                  </a:cubicBezTo>
                  <a:lnTo>
                    <a:pt x="874" y="4827"/>
                  </a:lnTo>
                  <a:cubicBezTo>
                    <a:pt x="2293" y="3587"/>
                    <a:pt x="3872" y="1785"/>
                    <a:pt x="3925" y="1089"/>
                  </a:cubicBezTo>
                  <a:cubicBezTo>
                    <a:pt x="3952" y="723"/>
                    <a:pt x="3872" y="340"/>
                    <a:pt x="3765" y="1"/>
                  </a:cubicBezTo>
                  <a:close/>
                </a:path>
              </a:pathLst>
            </a:custGeom>
            <a:solidFill>
              <a:srgbClr val="FFFFFF">
                <a:alpha val="297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p:cNvSpPr/>
            <p:nvPr/>
          </p:nvSpPr>
          <p:spPr>
            <a:xfrm flipH="1">
              <a:off x="5187302" y="2141879"/>
              <a:ext cx="1848781" cy="2319708"/>
            </a:xfrm>
            <a:custGeom>
              <a:avLst/>
              <a:gdLst/>
              <a:ahLst/>
              <a:cxnLst/>
              <a:rect l="l" t="t" r="r" b="b"/>
              <a:pathLst>
                <a:path w="20591" h="25836" extrusionOk="0">
                  <a:moveTo>
                    <a:pt x="6326" y="0"/>
                  </a:moveTo>
                  <a:cubicBezTo>
                    <a:pt x="5184" y="3212"/>
                    <a:pt x="2579" y="6593"/>
                    <a:pt x="2579" y="6593"/>
                  </a:cubicBezTo>
                  <a:cubicBezTo>
                    <a:pt x="1964" y="7574"/>
                    <a:pt x="1" y="15086"/>
                    <a:pt x="99" y="16130"/>
                  </a:cubicBezTo>
                  <a:cubicBezTo>
                    <a:pt x="197" y="17164"/>
                    <a:pt x="4229" y="25452"/>
                    <a:pt x="6246" y="25800"/>
                  </a:cubicBezTo>
                  <a:cubicBezTo>
                    <a:pt x="6393" y="25825"/>
                    <a:pt x="6548" y="25836"/>
                    <a:pt x="6709" y="25836"/>
                  </a:cubicBezTo>
                  <a:cubicBezTo>
                    <a:pt x="7825" y="25836"/>
                    <a:pt x="9201" y="25281"/>
                    <a:pt x="10215" y="24774"/>
                  </a:cubicBezTo>
                  <a:cubicBezTo>
                    <a:pt x="11054" y="24355"/>
                    <a:pt x="11643" y="23980"/>
                    <a:pt x="11643" y="23980"/>
                  </a:cubicBezTo>
                  <a:cubicBezTo>
                    <a:pt x="10323" y="22704"/>
                    <a:pt x="8253" y="17352"/>
                    <a:pt x="8405" y="17057"/>
                  </a:cubicBezTo>
                  <a:cubicBezTo>
                    <a:pt x="8547" y="16763"/>
                    <a:pt x="13365" y="14354"/>
                    <a:pt x="13365" y="14354"/>
                  </a:cubicBezTo>
                  <a:cubicBezTo>
                    <a:pt x="13365" y="14354"/>
                    <a:pt x="16033" y="15924"/>
                    <a:pt x="17548" y="15924"/>
                  </a:cubicBezTo>
                  <a:cubicBezTo>
                    <a:pt x="17727" y="15924"/>
                    <a:pt x="17890" y="15902"/>
                    <a:pt x="18030" y="15853"/>
                  </a:cubicBezTo>
                  <a:cubicBezTo>
                    <a:pt x="19279" y="15416"/>
                    <a:pt x="20528" y="10206"/>
                    <a:pt x="20591" y="9207"/>
                  </a:cubicBezTo>
                  <a:cubicBezTo>
                    <a:pt x="20591" y="9144"/>
                    <a:pt x="20591" y="9100"/>
                    <a:pt x="20582" y="9073"/>
                  </a:cubicBezTo>
                  <a:cubicBezTo>
                    <a:pt x="20484" y="8609"/>
                    <a:pt x="14596" y="4952"/>
                    <a:pt x="14596" y="4952"/>
                  </a:cubicBezTo>
                  <a:cubicBezTo>
                    <a:pt x="14105" y="6709"/>
                    <a:pt x="12303" y="6950"/>
                    <a:pt x="12303" y="6950"/>
                  </a:cubicBezTo>
                  <a:lnTo>
                    <a:pt x="12383" y="8707"/>
                  </a:lnTo>
                  <a:cubicBezTo>
                    <a:pt x="12383" y="8707"/>
                    <a:pt x="12116" y="8618"/>
                    <a:pt x="11670" y="8475"/>
                  </a:cubicBezTo>
                  <a:cubicBezTo>
                    <a:pt x="10367" y="8047"/>
                    <a:pt x="7521" y="7155"/>
                    <a:pt x="5354" y="6691"/>
                  </a:cubicBezTo>
                  <a:cubicBezTo>
                    <a:pt x="4783" y="6566"/>
                    <a:pt x="4256" y="6477"/>
                    <a:pt x="3819" y="6432"/>
                  </a:cubicBezTo>
                  <a:cubicBezTo>
                    <a:pt x="5202" y="4907"/>
                    <a:pt x="7727" y="1856"/>
                    <a:pt x="7432" y="1339"/>
                  </a:cubicBezTo>
                  <a:cubicBezTo>
                    <a:pt x="7031" y="643"/>
                    <a:pt x="6326" y="0"/>
                    <a:pt x="6326" y="0"/>
                  </a:cubicBezTo>
                  <a:close/>
                </a:path>
              </a:pathLst>
            </a:custGeom>
            <a:gradFill>
              <a:gsLst>
                <a:gs pos="0">
                  <a:schemeClr val="dk2"/>
                </a:gs>
                <a:gs pos="14000">
                  <a:schemeClr val="dk1"/>
                </a:gs>
                <a:gs pos="73000">
                  <a:schemeClr val="dk2"/>
                </a:gs>
                <a:gs pos="8700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p:cNvSpPr/>
            <p:nvPr/>
          </p:nvSpPr>
          <p:spPr>
            <a:xfrm flipH="1">
              <a:off x="6587423" y="1325904"/>
              <a:ext cx="1172693" cy="509266"/>
            </a:xfrm>
            <a:custGeom>
              <a:avLst/>
              <a:gdLst/>
              <a:ahLst/>
              <a:cxnLst/>
              <a:rect l="l" t="t" r="r" b="b"/>
              <a:pathLst>
                <a:path w="13061" h="5672" extrusionOk="0">
                  <a:moveTo>
                    <a:pt x="6530" y="0"/>
                  </a:moveTo>
                  <a:cubicBezTo>
                    <a:pt x="5605" y="0"/>
                    <a:pt x="4679" y="65"/>
                    <a:pt x="3765" y="194"/>
                  </a:cubicBezTo>
                  <a:cubicBezTo>
                    <a:pt x="2079" y="426"/>
                    <a:pt x="848" y="810"/>
                    <a:pt x="295" y="1006"/>
                  </a:cubicBezTo>
                  <a:cubicBezTo>
                    <a:pt x="107" y="1068"/>
                    <a:pt x="0" y="1265"/>
                    <a:pt x="36" y="1461"/>
                  </a:cubicBezTo>
                  <a:cubicBezTo>
                    <a:pt x="205" y="2460"/>
                    <a:pt x="839" y="5386"/>
                    <a:pt x="2275" y="5600"/>
                  </a:cubicBezTo>
                  <a:cubicBezTo>
                    <a:pt x="2608" y="5650"/>
                    <a:pt x="2923" y="5671"/>
                    <a:pt x="3218" y="5671"/>
                  </a:cubicBezTo>
                  <a:cubicBezTo>
                    <a:pt x="4455" y="5671"/>
                    <a:pt x="5337" y="5300"/>
                    <a:pt x="5719" y="5127"/>
                  </a:cubicBezTo>
                  <a:cubicBezTo>
                    <a:pt x="5754" y="5110"/>
                    <a:pt x="5799" y="5074"/>
                    <a:pt x="5861" y="5038"/>
                  </a:cubicBezTo>
                  <a:cubicBezTo>
                    <a:pt x="6058" y="4887"/>
                    <a:pt x="6294" y="4811"/>
                    <a:pt x="6532" y="4811"/>
                  </a:cubicBezTo>
                  <a:cubicBezTo>
                    <a:pt x="6769" y="4811"/>
                    <a:pt x="7008" y="4887"/>
                    <a:pt x="7208" y="5038"/>
                  </a:cubicBezTo>
                  <a:cubicBezTo>
                    <a:pt x="7700" y="5313"/>
                    <a:pt x="8519" y="5664"/>
                    <a:pt x="9804" y="5664"/>
                  </a:cubicBezTo>
                  <a:cubicBezTo>
                    <a:pt x="10105" y="5664"/>
                    <a:pt x="10432" y="5644"/>
                    <a:pt x="10786" y="5600"/>
                  </a:cubicBezTo>
                  <a:cubicBezTo>
                    <a:pt x="12222" y="5386"/>
                    <a:pt x="12855" y="2460"/>
                    <a:pt x="13025" y="1461"/>
                  </a:cubicBezTo>
                  <a:cubicBezTo>
                    <a:pt x="13061" y="1265"/>
                    <a:pt x="12954" y="1068"/>
                    <a:pt x="12766" y="1006"/>
                  </a:cubicBezTo>
                  <a:cubicBezTo>
                    <a:pt x="12213" y="810"/>
                    <a:pt x="10982" y="426"/>
                    <a:pt x="9296" y="194"/>
                  </a:cubicBezTo>
                  <a:cubicBezTo>
                    <a:pt x="8382" y="65"/>
                    <a:pt x="7456" y="0"/>
                    <a:pt x="65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p:cNvSpPr/>
            <p:nvPr/>
          </p:nvSpPr>
          <p:spPr>
            <a:xfrm flipH="1">
              <a:off x="6951056" y="1972453"/>
              <a:ext cx="447044" cy="264868"/>
            </a:xfrm>
            <a:custGeom>
              <a:avLst/>
              <a:gdLst/>
              <a:ahLst/>
              <a:cxnLst/>
              <a:rect l="l" t="t" r="r" b="b"/>
              <a:pathLst>
                <a:path w="4979" h="2950" extrusionOk="0">
                  <a:moveTo>
                    <a:pt x="2490" y="1"/>
                  </a:moveTo>
                  <a:cubicBezTo>
                    <a:pt x="1374" y="1"/>
                    <a:pt x="259" y="237"/>
                    <a:pt x="152" y="710"/>
                  </a:cubicBezTo>
                  <a:cubicBezTo>
                    <a:pt x="1" y="1370"/>
                    <a:pt x="1829" y="2949"/>
                    <a:pt x="2490" y="2949"/>
                  </a:cubicBezTo>
                  <a:cubicBezTo>
                    <a:pt x="3150" y="2949"/>
                    <a:pt x="4979" y="1370"/>
                    <a:pt x="4827" y="710"/>
                  </a:cubicBezTo>
                  <a:cubicBezTo>
                    <a:pt x="4720" y="237"/>
                    <a:pt x="3605" y="1"/>
                    <a:pt x="2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p:cNvSpPr/>
            <p:nvPr/>
          </p:nvSpPr>
          <p:spPr>
            <a:xfrm flipH="1">
              <a:off x="7103243" y="1883924"/>
              <a:ext cx="132255" cy="28193"/>
            </a:xfrm>
            <a:custGeom>
              <a:avLst/>
              <a:gdLst/>
              <a:ahLst/>
              <a:cxnLst/>
              <a:rect l="l" t="t" r="r" b="b"/>
              <a:pathLst>
                <a:path w="1473" h="314" extrusionOk="0">
                  <a:moveTo>
                    <a:pt x="732" y="1"/>
                  </a:moveTo>
                  <a:cubicBezTo>
                    <a:pt x="322" y="1"/>
                    <a:pt x="1" y="72"/>
                    <a:pt x="1" y="161"/>
                  </a:cubicBezTo>
                  <a:cubicBezTo>
                    <a:pt x="1" y="242"/>
                    <a:pt x="322" y="313"/>
                    <a:pt x="732" y="313"/>
                  </a:cubicBezTo>
                  <a:cubicBezTo>
                    <a:pt x="1142" y="313"/>
                    <a:pt x="1473" y="242"/>
                    <a:pt x="1473" y="161"/>
                  </a:cubicBezTo>
                  <a:cubicBezTo>
                    <a:pt x="1473" y="72"/>
                    <a:pt x="1142" y="1"/>
                    <a:pt x="732"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p:cNvSpPr/>
            <p:nvPr/>
          </p:nvSpPr>
          <p:spPr>
            <a:xfrm flipH="1">
              <a:off x="6335124" y="4356537"/>
              <a:ext cx="1683755" cy="886007"/>
            </a:xfrm>
            <a:custGeom>
              <a:avLst/>
              <a:gdLst/>
              <a:ahLst/>
              <a:cxnLst/>
              <a:rect l="l" t="t" r="r" b="b"/>
              <a:pathLst>
                <a:path w="18753" h="9868" extrusionOk="0">
                  <a:moveTo>
                    <a:pt x="14497" y="1"/>
                  </a:moveTo>
                  <a:cubicBezTo>
                    <a:pt x="13058" y="710"/>
                    <a:pt x="11454" y="1040"/>
                    <a:pt x="9703" y="1040"/>
                  </a:cubicBezTo>
                  <a:cubicBezTo>
                    <a:pt x="7906" y="1040"/>
                    <a:pt x="5956" y="692"/>
                    <a:pt x="3872" y="46"/>
                  </a:cubicBezTo>
                  <a:cubicBezTo>
                    <a:pt x="1" y="3480"/>
                    <a:pt x="1" y="9029"/>
                    <a:pt x="1" y="9029"/>
                  </a:cubicBezTo>
                  <a:cubicBezTo>
                    <a:pt x="2635" y="9600"/>
                    <a:pt x="3972" y="9862"/>
                    <a:pt x="5489" y="9862"/>
                  </a:cubicBezTo>
                  <a:cubicBezTo>
                    <a:pt x="6130" y="9862"/>
                    <a:pt x="6803" y="9815"/>
                    <a:pt x="7619" y="9725"/>
                  </a:cubicBezTo>
                  <a:cubicBezTo>
                    <a:pt x="7976" y="9680"/>
                    <a:pt x="8430" y="5131"/>
                    <a:pt x="8778" y="5131"/>
                  </a:cubicBezTo>
                  <a:cubicBezTo>
                    <a:pt x="8778" y="5131"/>
                    <a:pt x="8779" y="5131"/>
                    <a:pt x="8779" y="5131"/>
                  </a:cubicBezTo>
                  <a:lnTo>
                    <a:pt x="9644" y="5193"/>
                  </a:lnTo>
                  <a:cubicBezTo>
                    <a:pt x="9974" y="6442"/>
                    <a:pt x="11393" y="9868"/>
                    <a:pt x="11598" y="9868"/>
                  </a:cubicBezTo>
                  <a:cubicBezTo>
                    <a:pt x="17486" y="9868"/>
                    <a:pt x="18753" y="9083"/>
                    <a:pt x="18753" y="9083"/>
                  </a:cubicBezTo>
                  <a:cubicBezTo>
                    <a:pt x="18753" y="6478"/>
                    <a:pt x="17548" y="2695"/>
                    <a:pt x="14497" y="1"/>
                  </a:cubicBezTo>
                  <a:close/>
                </a:path>
              </a:pathLst>
            </a:custGeom>
            <a:gradFill>
              <a:gsLst>
                <a:gs pos="0">
                  <a:schemeClr val="accent5"/>
                </a:gs>
                <a:gs pos="25000">
                  <a:schemeClr val="lt2"/>
                </a:gs>
                <a:gs pos="50000">
                  <a:schemeClr val="dk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p:cNvSpPr/>
            <p:nvPr/>
          </p:nvSpPr>
          <p:spPr>
            <a:xfrm flipH="1">
              <a:off x="6300647" y="2309419"/>
              <a:ext cx="261187" cy="145184"/>
            </a:xfrm>
            <a:custGeom>
              <a:avLst/>
              <a:gdLst/>
              <a:ahLst/>
              <a:cxnLst/>
              <a:rect l="l" t="t" r="r" b="b"/>
              <a:pathLst>
                <a:path w="2909" h="1617" extrusionOk="0">
                  <a:moveTo>
                    <a:pt x="744" y="1"/>
                  </a:moveTo>
                  <a:cubicBezTo>
                    <a:pt x="466" y="1"/>
                    <a:pt x="238" y="23"/>
                    <a:pt x="179" y="88"/>
                  </a:cubicBezTo>
                  <a:cubicBezTo>
                    <a:pt x="0" y="293"/>
                    <a:pt x="339" y="1507"/>
                    <a:pt x="981" y="1605"/>
                  </a:cubicBezTo>
                  <a:cubicBezTo>
                    <a:pt x="1033" y="1613"/>
                    <a:pt x="1088" y="1616"/>
                    <a:pt x="1147" y="1616"/>
                  </a:cubicBezTo>
                  <a:cubicBezTo>
                    <a:pt x="1814" y="1616"/>
                    <a:pt x="2855" y="1141"/>
                    <a:pt x="2855" y="1141"/>
                  </a:cubicBezTo>
                  <a:cubicBezTo>
                    <a:pt x="2908" y="606"/>
                    <a:pt x="2632" y="267"/>
                    <a:pt x="2052" y="88"/>
                  </a:cubicBezTo>
                  <a:cubicBezTo>
                    <a:pt x="2052" y="88"/>
                    <a:pt x="1299" y="1"/>
                    <a:pt x="744" y="1"/>
                  </a:cubicBezTo>
                  <a:close/>
                </a:path>
              </a:pathLst>
            </a:custGeom>
            <a:solidFill>
              <a:srgbClr val="E76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flipH="1">
              <a:off x="6383160" y="1621210"/>
              <a:ext cx="281209" cy="467066"/>
            </a:xfrm>
            <a:custGeom>
              <a:avLst/>
              <a:gdLst/>
              <a:ahLst/>
              <a:cxnLst/>
              <a:rect l="l" t="t" r="r" b="b"/>
              <a:pathLst>
                <a:path w="3132" h="5202" extrusionOk="0">
                  <a:moveTo>
                    <a:pt x="937" y="1"/>
                  </a:moveTo>
                  <a:cubicBezTo>
                    <a:pt x="937" y="1"/>
                    <a:pt x="0" y="90"/>
                    <a:pt x="63" y="830"/>
                  </a:cubicBezTo>
                  <a:cubicBezTo>
                    <a:pt x="125" y="1571"/>
                    <a:pt x="803" y="3355"/>
                    <a:pt x="2338" y="5202"/>
                  </a:cubicBezTo>
                  <a:cubicBezTo>
                    <a:pt x="2338" y="5202"/>
                    <a:pt x="2828" y="4684"/>
                    <a:pt x="3132" y="4461"/>
                  </a:cubicBezTo>
                  <a:cubicBezTo>
                    <a:pt x="3132" y="4461"/>
                    <a:pt x="937" y="1366"/>
                    <a:pt x="937"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flipH="1">
              <a:off x="6351914" y="2002351"/>
              <a:ext cx="233982" cy="279952"/>
            </a:xfrm>
            <a:custGeom>
              <a:avLst/>
              <a:gdLst/>
              <a:ahLst/>
              <a:cxnLst/>
              <a:rect l="l" t="t" r="r" b="b"/>
              <a:pathLst>
                <a:path w="2606" h="3118" extrusionOk="0">
                  <a:moveTo>
                    <a:pt x="1559" y="1"/>
                  </a:moveTo>
                  <a:cubicBezTo>
                    <a:pt x="1377" y="1"/>
                    <a:pt x="1193" y="65"/>
                    <a:pt x="1044" y="198"/>
                  </a:cubicBezTo>
                  <a:cubicBezTo>
                    <a:pt x="563" y="618"/>
                    <a:pt x="1" y="1171"/>
                    <a:pt x="72" y="1403"/>
                  </a:cubicBezTo>
                  <a:cubicBezTo>
                    <a:pt x="174" y="1793"/>
                    <a:pt x="1065" y="3118"/>
                    <a:pt x="1383" y="3118"/>
                  </a:cubicBezTo>
                  <a:cubicBezTo>
                    <a:pt x="1400" y="3118"/>
                    <a:pt x="1415" y="3114"/>
                    <a:pt x="1428" y="3107"/>
                  </a:cubicBezTo>
                  <a:cubicBezTo>
                    <a:pt x="1704" y="2946"/>
                    <a:pt x="1597" y="2518"/>
                    <a:pt x="1597" y="2518"/>
                  </a:cubicBezTo>
                  <a:lnTo>
                    <a:pt x="1285" y="1528"/>
                  </a:lnTo>
                  <a:lnTo>
                    <a:pt x="2605" y="850"/>
                  </a:lnTo>
                  <a:lnTo>
                    <a:pt x="2177" y="305"/>
                  </a:lnTo>
                  <a:cubicBezTo>
                    <a:pt x="2022" y="105"/>
                    <a:pt x="1792" y="1"/>
                    <a:pt x="1559"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flipH="1">
              <a:off x="6381544" y="2037727"/>
              <a:ext cx="156317" cy="244577"/>
            </a:xfrm>
            <a:custGeom>
              <a:avLst/>
              <a:gdLst/>
              <a:ahLst/>
              <a:cxnLst/>
              <a:rect l="l" t="t" r="r" b="b"/>
              <a:pathLst>
                <a:path w="1741" h="2724" extrusionOk="0">
                  <a:moveTo>
                    <a:pt x="1143" y="1"/>
                  </a:moveTo>
                  <a:cubicBezTo>
                    <a:pt x="1143" y="1"/>
                    <a:pt x="1" y="607"/>
                    <a:pt x="117" y="1009"/>
                  </a:cubicBezTo>
                  <a:cubicBezTo>
                    <a:pt x="219" y="1399"/>
                    <a:pt x="1110" y="2724"/>
                    <a:pt x="1428" y="2724"/>
                  </a:cubicBezTo>
                  <a:cubicBezTo>
                    <a:pt x="1445" y="2724"/>
                    <a:pt x="1460" y="2720"/>
                    <a:pt x="1473" y="2713"/>
                  </a:cubicBezTo>
                  <a:cubicBezTo>
                    <a:pt x="1740" y="2552"/>
                    <a:pt x="1642" y="2124"/>
                    <a:pt x="1642" y="2124"/>
                  </a:cubicBezTo>
                  <a:lnTo>
                    <a:pt x="1330" y="1134"/>
                  </a:lnTo>
                  <a:lnTo>
                    <a:pt x="1723" y="804"/>
                  </a:lnTo>
                  <a:lnTo>
                    <a:pt x="1143" y="1"/>
                  </a:ln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p:cNvSpPr/>
            <p:nvPr/>
          </p:nvSpPr>
          <p:spPr>
            <a:xfrm flipH="1">
              <a:off x="6032366" y="2005673"/>
              <a:ext cx="431780" cy="428638"/>
            </a:xfrm>
            <a:custGeom>
              <a:avLst/>
              <a:gdLst/>
              <a:ahLst/>
              <a:cxnLst/>
              <a:rect l="l" t="t" r="r" b="b"/>
              <a:pathLst>
                <a:path w="4809" h="4774" extrusionOk="0">
                  <a:moveTo>
                    <a:pt x="1187" y="1"/>
                  </a:moveTo>
                  <a:cubicBezTo>
                    <a:pt x="1187" y="1"/>
                    <a:pt x="152" y="590"/>
                    <a:pt x="1" y="1143"/>
                  </a:cubicBezTo>
                  <a:lnTo>
                    <a:pt x="1357" y="3096"/>
                  </a:lnTo>
                  <a:lnTo>
                    <a:pt x="518" y="3418"/>
                  </a:lnTo>
                  <a:cubicBezTo>
                    <a:pt x="518" y="3418"/>
                    <a:pt x="964" y="4229"/>
                    <a:pt x="1660" y="4774"/>
                  </a:cubicBezTo>
                  <a:cubicBezTo>
                    <a:pt x="1660" y="4774"/>
                    <a:pt x="2155" y="4401"/>
                    <a:pt x="2792" y="4401"/>
                  </a:cubicBezTo>
                  <a:cubicBezTo>
                    <a:pt x="3111" y="4401"/>
                    <a:pt x="3465" y="4494"/>
                    <a:pt x="3810" y="4774"/>
                  </a:cubicBezTo>
                  <a:cubicBezTo>
                    <a:pt x="3810" y="4774"/>
                    <a:pt x="4176" y="4024"/>
                    <a:pt x="4809" y="3873"/>
                  </a:cubicBezTo>
                  <a:cubicBezTo>
                    <a:pt x="4809" y="3873"/>
                    <a:pt x="1847" y="1187"/>
                    <a:pt x="11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flipH="1">
              <a:off x="5725568" y="2353324"/>
              <a:ext cx="396584" cy="412566"/>
            </a:xfrm>
            <a:custGeom>
              <a:avLst/>
              <a:gdLst/>
              <a:ahLst/>
              <a:cxnLst/>
              <a:rect l="l" t="t" r="r" b="b"/>
              <a:pathLst>
                <a:path w="4417" h="4595" extrusionOk="0">
                  <a:moveTo>
                    <a:pt x="1000" y="1"/>
                  </a:moveTo>
                  <a:cubicBezTo>
                    <a:pt x="54" y="134"/>
                    <a:pt x="1" y="902"/>
                    <a:pt x="1" y="902"/>
                  </a:cubicBezTo>
                  <a:lnTo>
                    <a:pt x="2124" y="4595"/>
                  </a:lnTo>
                  <a:cubicBezTo>
                    <a:pt x="4265" y="4051"/>
                    <a:pt x="4417" y="2597"/>
                    <a:pt x="4417" y="2597"/>
                  </a:cubicBezTo>
                  <a:lnTo>
                    <a:pt x="1000" y="1"/>
                  </a:ln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flipH="1">
              <a:off x="6335124" y="4511148"/>
              <a:ext cx="237933" cy="664954"/>
            </a:xfrm>
            <a:custGeom>
              <a:avLst/>
              <a:gdLst/>
              <a:ahLst/>
              <a:cxnLst/>
              <a:rect l="l" t="t" r="r" b="b"/>
              <a:pathLst>
                <a:path w="2650" h="7406" extrusionOk="0">
                  <a:moveTo>
                    <a:pt x="0" y="1"/>
                  </a:moveTo>
                  <a:lnTo>
                    <a:pt x="0" y="1"/>
                  </a:lnTo>
                  <a:cubicBezTo>
                    <a:pt x="27" y="45"/>
                    <a:pt x="2070" y="3819"/>
                    <a:pt x="2561" y="7405"/>
                  </a:cubicBezTo>
                  <a:cubicBezTo>
                    <a:pt x="2623" y="7378"/>
                    <a:pt x="2650" y="7361"/>
                    <a:pt x="2650" y="7361"/>
                  </a:cubicBezTo>
                  <a:cubicBezTo>
                    <a:pt x="2650" y="5273"/>
                    <a:pt x="1874" y="2436"/>
                    <a:pt x="0" y="1"/>
                  </a:cubicBezTo>
                  <a:close/>
                </a:path>
              </a:pathLst>
            </a:custGeom>
            <a:solidFill>
              <a:srgbClr val="FFFFFF">
                <a:alpha val="297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flipH="1">
              <a:off x="7835357" y="4555233"/>
              <a:ext cx="183522" cy="613597"/>
            </a:xfrm>
            <a:custGeom>
              <a:avLst/>
              <a:gdLst/>
              <a:ahLst/>
              <a:cxnLst/>
              <a:rect l="l" t="t" r="r" b="b"/>
              <a:pathLst>
                <a:path w="2044" h="6834" extrusionOk="0">
                  <a:moveTo>
                    <a:pt x="2044" y="0"/>
                  </a:moveTo>
                  <a:lnTo>
                    <a:pt x="2044" y="0"/>
                  </a:lnTo>
                  <a:cubicBezTo>
                    <a:pt x="10" y="3203"/>
                    <a:pt x="1" y="6816"/>
                    <a:pt x="1" y="6816"/>
                  </a:cubicBezTo>
                  <a:cubicBezTo>
                    <a:pt x="36" y="6825"/>
                    <a:pt x="63" y="6825"/>
                    <a:pt x="99" y="6834"/>
                  </a:cubicBezTo>
                  <a:cubicBezTo>
                    <a:pt x="242" y="4363"/>
                    <a:pt x="1303" y="1633"/>
                    <a:pt x="2044" y="0"/>
                  </a:cubicBezTo>
                  <a:close/>
                </a:path>
              </a:pathLst>
            </a:custGeom>
            <a:solidFill>
              <a:srgbClr val="FFFFFF">
                <a:alpha val="297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flipH="1">
              <a:off x="7285867" y="2141879"/>
              <a:ext cx="1022931" cy="2369090"/>
            </a:xfrm>
            <a:custGeom>
              <a:avLst/>
              <a:gdLst/>
              <a:ahLst/>
              <a:cxnLst/>
              <a:rect l="l" t="t" r="r" b="b"/>
              <a:pathLst>
                <a:path w="11393" h="26386" extrusionOk="0">
                  <a:moveTo>
                    <a:pt x="5023" y="0"/>
                  </a:moveTo>
                  <a:cubicBezTo>
                    <a:pt x="5023" y="0"/>
                    <a:pt x="4318" y="643"/>
                    <a:pt x="3917" y="1339"/>
                  </a:cubicBezTo>
                  <a:cubicBezTo>
                    <a:pt x="3649" y="1820"/>
                    <a:pt x="5790" y="4461"/>
                    <a:pt x="7209" y="6067"/>
                  </a:cubicBezTo>
                  <a:cubicBezTo>
                    <a:pt x="6947" y="6103"/>
                    <a:pt x="6683" y="6123"/>
                    <a:pt x="6428" y="6123"/>
                  </a:cubicBezTo>
                  <a:cubicBezTo>
                    <a:pt x="5877" y="6123"/>
                    <a:pt x="5371" y="6031"/>
                    <a:pt x="5023" y="5817"/>
                  </a:cubicBezTo>
                  <a:cubicBezTo>
                    <a:pt x="4839" y="5703"/>
                    <a:pt x="4572" y="5640"/>
                    <a:pt x="4258" y="5640"/>
                  </a:cubicBezTo>
                  <a:cubicBezTo>
                    <a:pt x="3487" y="5640"/>
                    <a:pt x="2431" y="6018"/>
                    <a:pt x="1633" y="6950"/>
                  </a:cubicBezTo>
                  <a:cubicBezTo>
                    <a:pt x="500" y="8261"/>
                    <a:pt x="1356" y="10206"/>
                    <a:pt x="1356" y="10206"/>
                  </a:cubicBezTo>
                  <a:cubicBezTo>
                    <a:pt x="1356" y="10206"/>
                    <a:pt x="3346" y="13997"/>
                    <a:pt x="3738" y="14586"/>
                  </a:cubicBezTo>
                  <a:cubicBezTo>
                    <a:pt x="4131" y="15175"/>
                    <a:pt x="5469" y="15487"/>
                    <a:pt x="5282" y="16049"/>
                  </a:cubicBezTo>
                  <a:cubicBezTo>
                    <a:pt x="5085" y="16611"/>
                    <a:pt x="0" y="20599"/>
                    <a:pt x="678" y="23766"/>
                  </a:cubicBezTo>
                  <a:cubicBezTo>
                    <a:pt x="1158" y="25999"/>
                    <a:pt x="3221" y="26386"/>
                    <a:pt x="4704" y="26386"/>
                  </a:cubicBezTo>
                  <a:cubicBezTo>
                    <a:pt x="5318" y="26386"/>
                    <a:pt x="5832" y="26319"/>
                    <a:pt x="6093" y="26291"/>
                  </a:cubicBezTo>
                  <a:cubicBezTo>
                    <a:pt x="6986" y="26201"/>
                    <a:pt x="6968" y="25800"/>
                    <a:pt x="7101" y="24712"/>
                  </a:cubicBezTo>
                  <a:cubicBezTo>
                    <a:pt x="7235" y="23623"/>
                    <a:pt x="11393" y="16665"/>
                    <a:pt x="11348" y="14229"/>
                  </a:cubicBezTo>
                  <a:cubicBezTo>
                    <a:pt x="11312" y="12418"/>
                    <a:pt x="9608" y="8672"/>
                    <a:pt x="8734" y="6861"/>
                  </a:cubicBezTo>
                  <a:cubicBezTo>
                    <a:pt x="8734" y="6861"/>
                    <a:pt x="7530" y="3845"/>
                    <a:pt x="5023" y="0"/>
                  </a:cubicBezTo>
                  <a:close/>
                </a:path>
              </a:pathLst>
            </a:custGeom>
            <a:gradFill>
              <a:gsLst>
                <a:gs pos="0">
                  <a:schemeClr val="dk2"/>
                </a:gs>
                <a:gs pos="14000">
                  <a:schemeClr val="dk1"/>
                </a:gs>
                <a:gs pos="73000">
                  <a:schemeClr val="dk2"/>
                </a:gs>
                <a:gs pos="8700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flipH="1">
              <a:off x="6585807" y="4356537"/>
              <a:ext cx="1601241" cy="704191"/>
            </a:xfrm>
            <a:custGeom>
              <a:avLst/>
              <a:gdLst/>
              <a:ahLst/>
              <a:cxnLst/>
              <a:rect l="l" t="t" r="r" b="b"/>
              <a:pathLst>
                <a:path w="17834" h="7843" extrusionOk="0">
                  <a:moveTo>
                    <a:pt x="16370" y="1"/>
                  </a:moveTo>
                  <a:cubicBezTo>
                    <a:pt x="12097" y="5310"/>
                    <a:pt x="830" y="5354"/>
                    <a:pt x="464" y="5354"/>
                  </a:cubicBezTo>
                  <a:cubicBezTo>
                    <a:pt x="458" y="5354"/>
                    <a:pt x="455" y="5354"/>
                    <a:pt x="455" y="5354"/>
                  </a:cubicBezTo>
                  <a:lnTo>
                    <a:pt x="0" y="7843"/>
                  </a:lnTo>
                  <a:cubicBezTo>
                    <a:pt x="12463" y="7263"/>
                    <a:pt x="17834" y="857"/>
                    <a:pt x="17834" y="857"/>
                  </a:cubicBezTo>
                  <a:lnTo>
                    <a:pt x="16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p:cNvSpPr/>
            <p:nvPr/>
          </p:nvSpPr>
          <p:spPr>
            <a:xfrm flipH="1">
              <a:off x="5784827" y="2689752"/>
              <a:ext cx="146620" cy="76138"/>
            </a:xfrm>
            <a:custGeom>
              <a:avLst/>
              <a:gdLst/>
              <a:ahLst/>
              <a:cxnLst/>
              <a:rect l="l" t="t" r="r" b="b"/>
              <a:pathLst>
                <a:path w="1633" h="848" extrusionOk="0">
                  <a:moveTo>
                    <a:pt x="1633" y="0"/>
                  </a:moveTo>
                  <a:lnTo>
                    <a:pt x="1633" y="0"/>
                  </a:lnTo>
                  <a:cubicBezTo>
                    <a:pt x="1294" y="330"/>
                    <a:pt x="776" y="652"/>
                    <a:pt x="0" y="848"/>
                  </a:cubicBezTo>
                  <a:cubicBezTo>
                    <a:pt x="0" y="848"/>
                    <a:pt x="928" y="723"/>
                    <a:pt x="1633" y="0"/>
                  </a:cubicBezTo>
                  <a:close/>
                </a:path>
              </a:pathLst>
            </a:custGeom>
            <a:solidFill>
              <a:srgbClr val="925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flipH="1">
              <a:off x="5637398" y="2513502"/>
              <a:ext cx="378986" cy="331759"/>
            </a:xfrm>
            <a:custGeom>
              <a:avLst/>
              <a:gdLst/>
              <a:ahLst/>
              <a:cxnLst/>
              <a:rect l="l" t="t" r="r" b="b"/>
              <a:pathLst>
                <a:path w="4221" h="3695" extrusionOk="0">
                  <a:moveTo>
                    <a:pt x="2168" y="1"/>
                  </a:moveTo>
                  <a:cubicBezTo>
                    <a:pt x="1499" y="652"/>
                    <a:pt x="553" y="1009"/>
                    <a:pt x="0" y="1169"/>
                  </a:cubicBezTo>
                  <a:lnTo>
                    <a:pt x="946" y="2811"/>
                  </a:lnTo>
                  <a:lnTo>
                    <a:pt x="991" y="3694"/>
                  </a:lnTo>
                  <a:cubicBezTo>
                    <a:pt x="2302" y="3507"/>
                    <a:pt x="3649" y="2097"/>
                    <a:pt x="4220" y="1428"/>
                  </a:cubicBezTo>
                  <a:cubicBezTo>
                    <a:pt x="3631" y="1062"/>
                    <a:pt x="3239" y="813"/>
                    <a:pt x="3239" y="813"/>
                  </a:cubicBezTo>
                  <a:lnTo>
                    <a:pt x="2168" y="1"/>
                  </a:lnTo>
                  <a:close/>
                </a:path>
              </a:pathLst>
            </a:custGeom>
            <a:gradFill>
              <a:gsLst>
                <a:gs pos="0">
                  <a:schemeClr val="lt1"/>
                </a:gs>
                <a:gs pos="50000">
                  <a:schemeClr val="dk2"/>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p:cNvSpPr/>
            <p:nvPr/>
          </p:nvSpPr>
          <p:spPr>
            <a:xfrm flipH="1">
              <a:off x="7285867" y="3362607"/>
              <a:ext cx="982886" cy="1148361"/>
            </a:xfrm>
            <a:custGeom>
              <a:avLst/>
              <a:gdLst/>
              <a:ahLst/>
              <a:cxnLst/>
              <a:rect l="l" t="t" r="r" b="b"/>
              <a:pathLst>
                <a:path w="10947" h="12790" extrusionOk="0">
                  <a:moveTo>
                    <a:pt x="10839" y="0"/>
                  </a:moveTo>
                  <a:cubicBezTo>
                    <a:pt x="10065" y="1337"/>
                    <a:pt x="7651" y="7130"/>
                    <a:pt x="3237" y="7130"/>
                  </a:cubicBezTo>
                  <a:cubicBezTo>
                    <a:pt x="2821" y="7130"/>
                    <a:pt x="2388" y="7079"/>
                    <a:pt x="1936" y="6967"/>
                  </a:cubicBezTo>
                  <a:cubicBezTo>
                    <a:pt x="1660" y="6905"/>
                    <a:pt x="1401" y="6851"/>
                    <a:pt x="1133" y="6807"/>
                  </a:cubicBezTo>
                  <a:cubicBezTo>
                    <a:pt x="446" y="7913"/>
                    <a:pt x="0" y="9091"/>
                    <a:pt x="232" y="10170"/>
                  </a:cubicBezTo>
                  <a:cubicBezTo>
                    <a:pt x="712" y="12403"/>
                    <a:pt x="2775" y="12790"/>
                    <a:pt x="4258" y="12790"/>
                  </a:cubicBezTo>
                  <a:cubicBezTo>
                    <a:pt x="4872" y="12790"/>
                    <a:pt x="5386" y="12723"/>
                    <a:pt x="5647" y="12695"/>
                  </a:cubicBezTo>
                  <a:cubicBezTo>
                    <a:pt x="6540" y="12605"/>
                    <a:pt x="6522" y="12204"/>
                    <a:pt x="6655" y="11116"/>
                  </a:cubicBezTo>
                  <a:cubicBezTo>
                    <a:pt x="6789" y="10027"/>
                    <a:pt x="10947" y="3069"/>
                    <a:pt x="10902" y="633"/>
                  </a:cubicBezTo>
                  <a:cubicBezTo>
                    <a:pt x="10902" y="437"/>
                    <a:pt x="10875" y="232"/>
                    <a:pt x="10839"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flipH="1">
              <a:off x="8118900" y="3184742"/>
              <a:ext cx="506303" cy="405204"/>
            </a:xfrm>
            <a:custGeom>
              <a:avLst/>
              <a:gdLst/>
              <a:ahLst/>
              <a:cxnLst/>
              <a:rect l="l" t="t" r="r" b="b"/>
              <a:pathLst>
                <a:path w="5639" h="4513" extrusionOk="0">
                  <a:moveTo>
                    <a:pt x="3283" y="1"/>
                  </a:moveTo>
                  <a:cubicBezTo>
                    <a:pt x="2239" y="1354"/>
                    <a:pt x="1350" y="1659"/>
                    <a:pt x="762" y="1659"/>
                  </a:cubicBezTo>
                  <a:cubicBezTo>
                    <a:pt x="281" y="1659"/>
                    <a:pt x="1" y="1455"/>
                    <a:pt x="1" y="1455"/>
                  </a:cubicBezTo>
                  <a:lnTo>
                    <a:pt x="1" y="1455"/>
                  </a:lnTo>
                  <a:cubicBezTo>
                    <a:pt x="1060" y="3125"/>
                    <a:pt x="3391" y="4512"/>
                    <a:pt x="4700" y="4512"/>
                  </a:cubicBezTo>
                  <a:cubicBezTo>
                    <a:pt x="5264" y="4512"/>
                    <a:pt x="5639" y="4254"/>
                    <a:pt x="5639" y="3649"/>
                  </a:cubicBezTo>
                  <a:cubicBezTo>
                    <a:pt x="5639" y="1633"/>
                    <a:pt x="3283" y="1"/>
                    <a:pt x="3283"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flipH="1">
              <a:off x="8034771" y="3134192"/>
              <a:ext cx="555954" cy="405653"/>
            </a:xfrm>
            <a:custGeom>
              <a:avLst/>
              <a:gdLst/>
              <a:ahLst/>
              <a:cxnLst/>
              <a:rect l="l" t="t" r="r" b="b"/>
              <a:pathLst>
                <a:path w="6192" h="4518" extrusionOk="0">
                  <a:moveTo>
                    <a:pt x="2082" y="0"/>
                  </a:moveTo>
                  <a:cubicBezTo>
                    <a:pt x="1096" y="0"/>
                    <a:pt x="1" y="331"/>
                    <a:pt x="500" y="1937"/>
                  </a:cubicBezTo>
                  <a:cubicBezTo>
                    <a:pt x="1053" y="3715"/>
                    <a:pt x="2825" y="4518"/>
                    <a:pt x="4146" y="4518"/>
                  </a:cubicBezTo>
                  <a:cubicBezTo>
                    <a:pt x="4848" y="4518"/>
                    <a:pt x="5422" y="4291"/>
                    <a:pt x="5620" y="3864"/>
                  </a:cubicBezTo>
                  <a:cubicBezTo>
                    <a:pt x="6191" y="2642"/>
                    <a:pt x="3408" y="162"/>
                    <a:pt x="3408" y="162"/>
                  </a:cubicBezTo>
                  <a:cubicBezTo>
                    <a:pt x="3408" y="162"/>
                    <a:pt x="2772" y="0"/>
                    <a:pt x="2082" y="0"/>
                  </a:cubicBezTo>
                  <a:close/>
                </a:path>
              </a:pathLst>
            </a:custGeom>
            <a:solidFill>
              <a:srgbClr val="191919">
                <a:alpha val="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p:cNvSpPr/>
            <p:nvPr/>
          </p:nvSpPr>
          <p:spPr>
            <a:xfrm flipH="1">
              <a:off x="7934660" y="3114260"/>
              <a:ext cx="395776" cy="451084"/>
            </a:xfrm>
            <a:custGeom>
              <a:avLst/>
              <a:gdLst/>
              <a:ahLst/>
              <a:cxnLst/>
              <a:rect l="l" t="t" r="r" b="b"/>
              <a:pathLst>
                <a:path w="4408" h="5024" extrusionOk="0">
                  <a:moveTo>
                    <a:pt x="2356" y="0"/>
                  </a:moveTo>
                  <a:lnTo>
                    <a:pt x="0" y="786"/>
                  </a:lnTo>
                  <a:cubicBezTo>
                    <a:pt x="3132" y="3114"/>
                    <a:pt x="2168" y="5023"/>
                    <a:pt x="2168" y="5023"/>
                  </a:cubicBezTo>
                  <a:cubicBezTo>
                    <a:pt x="3301" y="4113"/>
                    <a:pt x="4407" y="3506"/>
                    <a:pt x="4407" y="3506"/>
                  </a:cubicBezTo>
                  <a:cubicBezTo>
                    <a:pt x="4265" y="589"/>
                    <a:pt x="2356" y="0"/>
                    <a:pt x="2356" y="0"/>
                  </a:cubicBezTo>
                  <a:close/>
                </a:path>
              </a:pathLst>
            </a:custGeom>
            <a:gradFill>
              <a:gsLst>
                <a:gs pos="0">
                  <a:schemeClr val="lt1"/>
                </a:gs>
                <a:gs pos="50000">
                  <a:schemeClr val="dk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flipH="1">
              <a:off x="8186958" y="2324503"/>
              <a:ext cx="195554" cy="473441"/>
            </a:xfrm>
            <a:custGeom>
              <a:avLst/>
              <a:gdLst/>
              <a:ahLst/>
              <a:cxnLst/>
              <a:rect l="l" t="t" r="r" b="b"/>
              <a:pathLst>
                <a:path w="2178" h="5273" extrusionOk="0">
                  <a:moveTo>
                    <a:pt x="1792" y="0"/>
                  </a:moveTo>
                  <a:cubicBezTo>
                    <a:pt x="1428" y="0"/>
                    <a:pt x="915" y="302"/>
                    <a:pt x="759" y="1187"/>
                  </a:cubicBezTo>
                  <a:cubicBezTo>
                    <a:pt x="625" y="1963"/>
                    <a:pt x="1" y="4818"/>
                    <a:pt x="1" y="4818"/>
                  </a:cubicBezTo>
                  <a:lnTo>
                    <a:pt x="1018" y="5273"/>
                  </a:lnTo>
                  <a:cubicBezTo>
                    <a:pt x="1196" y="3025"/>
                    <a:pt x="2177" y="687"/>
                    <a:pt x="2177" y="268"/>
                  </a:cubicBezTo>
                  <a:cubicBezTo>
                    <a:pt x="2177" y="110"/>
                    <a:pt x="2012" y="0"/>
                    <a:pt x="1792" y="0"/>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flipH="1">
              <a:off x="8392837" y="2240733"/>
              <a:ext cx="119595" cy="541229"/>
            </a:xfrm>
            <a:custGeom>
              <a:avLst/>
              <a:gdLst/>
              <a:ahLst/>
              <a:cxnLst/>
              <a:rect l="l" t="t" r="r" b="b"/>
              <a:pathLst>
                <a:path w="1332" h="6028" extrusionOk="0">
                  <a:moveTo>
                    <a:pt x="905" y="0"/>
                  </a:moveTo>
                  <a:cubicBezTo>
                    <a:pt x="536" y="0"/>
                    <a:pt x="1" y="420"/>
                    <a:pt x="56" y="1540"/>
                  </a:cubicBezTo>
                  <a:cubicBezTo>
                    <a:pt x="101" y="2423"/>
                    <a:pt x="145" y="5733"/>
                    <a:pt x="145" y="5733"/>
                  </a:cubicBezTo>
                  <a:lnTo>
                    <a:pt x="1242" y="6027"/>
                  </a:lnTo>
                  <a:cubicBezTo>
                    <a:pt x="903" y="3494"/>
                    <a:pt x="1332" y="693"/>
                    <a:pt x="1234" y="229"/>
                  </a:cubicBezTo>
                  <a:cubicBezTo>
                    <a:pt x="1203" y="85"/>
                    <a:pt x="1071" y="0"/>
                    <a:pt x="905" y="0"/>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p:nvPr/>
          </p:nvSpPr>
          <p:spPr>
            <a:xfrm flipH="1">
              <a:off x="8517011" y="2308072"/>
              <a:ext cx="210279" cy="517167"/>
            </a:xfrm>
            <a:custGeom>
              <a:avLst/>
              <a:gdLst/>
              <a:ahLst/>
              <a:cxnLst/>
              <a:rect l="l" t="t" r="r" b="b"/>
              <a:pathLst>
                <a:path w="2342" h="5760" extrusionOk="0">
                  <a:moveTo>
                    <a:pt x="883" y="1"/>
                  </a:moveTo>
                  <a:cubicBezTo>
                    <a:pt x="522" y="1"/>
                    <a:pt x="1" y="501"/>
                    <a:pt x="308" y="1655"/>
                  </a:cubicBezTo>
                  <a:cubicBezTo>
                    <a:pt x="531" y="2503"/>
                    <a:pt x="1236" y="5679"/>
                    <a:pt x="1236" y="5679"/>
                  </a:cubicBezTo>
                  <a:lnTo>
                    <a:pt x="2342" y="5759"/>
                  </a:lnTo>
                  <a:cubicBezTo>
                    <a:pt x="1503" y="3377"/>
                    <a:pt x="1343" y="603"/>
                    <a:pt x="1155" y="166"/>
                  </a:cubicBezTo>
                  <a:cubicBezTo>
                    <a:pt x="1108" y="58"/>
                    <a:pt x="1005" y="1"/>
                    <a:pt x="883"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p:cNvSpPr/>
            <p:nvPr/>
          </p:nvSpPr>
          <p:spPr>
            <a:xfrm flipH="1">
              <a:off x="7456460" y="2658507"/>
              <a:ext cx="411848" cy="469490"/>
            </a:xfrm>
            <a:custGeom>
              <a:avLst/>
              <a:gdLst/>
              <a:ahLst/>
              <a:cxnLst/>
              <a:rect l="l" t="t" r="r" b="b"/>
              <a:pathLst>
                <a:path w="4587" h="5229" extrusionOk="0">
                  <a:moveTo>
                    <a:pt x="1" y="0"/>
                  </a:moveTo>
                  <a:cubicBezTo>
                    <a:pt x="2267" y="1820"/>
                    <a:pt x="4586" y="5228"/>
                    <a:pt x="4586" y="5228"/>
                  </a:cubicBezTo>
                  <a:cubicBezTo>
                    <a:pt x="4551" y="4559"/>
                    <a:pt x="3543" y="1722"/>
                    <a:pt x="2303" y="313"/>
                  </a:cubicBezTo>
                  <a:cubicBezTo>
                    <a:pt x="2043" y="349"/>
                    <a:pt x="1781" y="369"/>
                    <a:pt x="1526" y="369"/>
                  </a:cubicBezTo>
                  <a:cubicBezTo>
                    <a:pt x="976" y="369"/>
                    <a:pt x="465" y="277"/>
                    <a:pt x="117" y="63"/>
                  </a:cubicBezTo>
                  <a:cubicBezTo>
                    <a:pt x="81" y="45"/>
                    <a:pt x="46" y="18"/>
                    <a:pt x="1"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flipH="1">
              <a:off x="8625113" y="2481269"/>
              <a:ext cx="235598" cy="442465"/>
            </a:xfrm>
            <a:custGeom>
              <a:avLst/>
              <a:gdLst/>
              <a:ahLst/>
              <a:cxnLst/>
              <a:rect l="l" t="t" r="r" b="b"/>
              <a:pathLst>
                <a:path w="2624" h="4928" extrusionOk="0">
                  <a:moveTo>
                    <a:pt x="845" y="0"/>
                  </a:moveTo>
                  <a:cubicBezTo>
                    <a:pt x="512" y="0"/>
                    <a:pt x="1" y="516"/>
                    <a:pt x="402" y="1537"/>
                  </a:cubicBezTo>
                  <a:cubicBezTo>
                    <a:pt x="688" y="2242"/>
                    <a:pt x="1615" y="4927"/>
                    <a:pt x="1615" y="4927"/>
                  </a:cubicBezTo>
                  <a:lnTo>
                    <a:pt x="2624" y="4838"/>
                  </a:lnTo>
                  <a:cubicBezTo>
                    <a:pt x="1651" y="2875"/>
                    <a:pt x="1259" y="467"/>
                    <a:pt x="1053" y="110"/>
                  </a:cubicBezTo>
                  <a:cubicBezTo>
                    <a:pt x="1010" y="37"/>
                    <a:pt x="934" y="0"/>
                    <a:pt x="845" y="0"/>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p:cNvSpPr/>
            <p:nvPr/>
          </p:nvSpPr>
          <p:spPr>
            <a:xfrm flipH="1">
              <a:off x="8010798" y="2956236"/>
              <a:ext cx="269178" cy="203724"/>
            </a:xfrm>
            <a:custGeom>
              <a:avLst/>
              <a:gdLst/>
              <a:ahLst/>
              <a:cxnLst/>
              <a:rect l="l" t="t" r="r" b="b"/>
              <a:pathLst>
                <a:path w="2998" h="2269" extrusionOk="0">
                  <a:moveTo>
                    <a:pt x="1915" y="1"/>
                  </a:moveTo>
                  <a:cubicBezTo>
                    <a:pt x="1516" y="1"/>
                    <a:pt x="1074" y="93"/>
                    <a:pt x="750" y="315"/>
                  </a:cubicBezTo>
                  <a:cubicBezTo>
                    <a:pt x="1" y="833"/>
                    <a:pt x="72" y="2269"/>
                    <a:pt x="72" y="2269"/>
                  </a:cubicBezTo>
                  <a:cubicBezTo>
                    <a:pt x="72" y="2269"/>
                    <a:pt x="1562" y="1894"/>
                    <a:pt x="2275" y="1573"/>
                  </a:cubicBezTo>
                  <a:cubicBezTo>
                    <a:pt x="2998" y="1261"/>
                    <a:pt x="2891" y="842"/>
                    <a:pt x="2909" y="413"/>
                  </a:cubicBezTo>
                  <a:cubicBezTo>
                    <a:pt x="2924" y="172"/>
                    <a:pt x="2459" y="1"/>
                    <a:pt x="1915"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p:cNvSpPr/>
            <p:nvPr/>
          </p:nvSpPr>
          <p:spPr>
            <a:xfrm flipH="1">
              <a:off x="8212637" y="2749909"/>
              <a:ext cx="524709" cy="588816"/>
            </a:xfrm>
            <a:custGeom>
              <a:avLst/>
              <a:gdLst/>
              <a:ahLst/>
              <a:cxnLst/>
              <a:rect l="l" t="t" r="r" b="b"/>
              <a:pathLst>
                <a:path w="5844" h="6558" extrusionOk="0">
                  <a:moveTo>
                    <a:pt x="2906" y="1"/>
                  </a:moveTo>
                  <a:cubicBezTo>
                    <a:pt x="2037" y="1"/>
                    <a:pt x="997" y="284"/>
                    <a:pt x="1" y="1266"/>
                  </a:cubicBezTo>
                  <a:cubicBezTo>
                    <a:pt x="1" y="1266"/>
                    <a:pt x="81" y="6485"/>
                    <a:pt x="1838" y="6556"/>
                  </a:cubicBezTo>
                  <a:cubicBezTo>
                    <a:pt x="1866" y="6557"/>
                    <a:pt x="1894" y="6558"/>
                    <a:pt x="1922" y="6558"/>
                  </a:cubicBezTo>
                  <a:cubicBezTo>
                    <a:pt x="3490" y="6558"/>
                    <a:pt x="4532" y="4844"/>
                    <a:pt x="4532" y="4844"/>
                  </a:cubicBezTo>
                  <a:lnTo>
                    <a:pt x="5166" y="4567"/>
                  </a:lnTo>
                  <a:cubicBezTo>
                    <a:pt x="5166" y="4567"/>
                    <a:pt x="5300" y="3024"/>
                    <a:pt x="5844" y="2613"/>
                  </a:cubicBezTo>
                  <a:lnTo>
                    <a:pt x="4863" y="2613"/>
                  </a:lnTo>
                  <a:lnTo>
                    <a:pt x="4970" y="535"/>
                  </a:lnTo>
                  <a:cubicBezTo>
                    <a:pt x="4970" y="535"/>
                    <a:pt x="4098" y="1"/>
                    <a:pt x="2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flipH="1">
              <a:off x="6819699" y="1536991"/>
              <a:ext cx="692967" cy="63479"/>
            </a:xfrm>
            <a:custGeom>
              <a:avLst/>
              <a:gdLst/>
              <a:ahLst/>
              <a:cxnLst/>
              <a:rect l="l" t="t" r="r" b="b"/>
              <a:pathLst>
                <a:path w="7718" h="707" extrusionOk="0">
                  <a:moveTo>
                    <a:pt x="3967" y="0"/>
                  </a:moveTo>
                  <a:cubicBezTo>
                    <a:pt x="2595" y="0"/>
                    <a:pt x="1218" y="249"/>
                    <a:pt x="1" y="707"/>
                  </a:cubicBezTo>
                  <a:cubicBezTo>
                    <a:pt x="1400" y="604"/>
                    <a:pt x="2826" y="528"/>
                    <a:pt x="4250" y="528"/>
                  </a:cubicBezTo>
                  <a:cubicBezTo>
                    <a:pt x="5413" y="528"/>
                    <a:pt x="6574" y="578"/>
                    <a:pt x="7718" y="707"/>
                  </a:cubicBezTo>
                  <a:cubicBezTo>
                    <a:pt x="6566" y="225"/>
                    <a:pt x="5269" y="0"/>
                    <a:pt x="39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 name="Google Shape;504;p31"/>
            <p:cNvGrpSpPr/>
            <p:nvPr/>
          </p:nvGrpSpPr>
          <p:grpSpPr>
            <a:xfrm flipH="1">
              <a:off x="5648622" y="1252819"/>
              <a:ext cx="3836820" cy="2806707"/>
              <a:chOff x="24290" y="2222219"/>
              <a:chExt cx="2854564" cy="2088168"/>
            </a:xfrm>
          </p:grpSpPr>
          <p:sp>
            <p:nvSpPr>
              <p:cNvPr id="505" name="Google Shape;505;p31"/>
              <p:cNvSpPr/>
              <p:nvPr/>
            </p:nvSpPr>
            <p:spPr>
              <a:xfrm>
                <a:off x="186346" y="2743593"/>
                <a:ext cx="1130590" cy="1131191"/>
              </a:xfrm>
              <a:custGeom>
                <a:avLst/>
                <a:gdLst/>
                <a:ahLst/>
                <a:cxnLst/>
                <a:rect l="l" t="t" r="r" b="b"/>
                <a:pathLst>
                  <a:path w="16925" h="16934" extrusionOk="0">
                    <a:moveTo>
                      <a:pt x="8467" y="420"/>
                    </a:moveTo>
                    <a:cubicBezTo>
                      <a:pt x="12901" y="420"/>
                      <a:pt x="16505" y="4033"/>
                      <a:pt x="16505" y="8467"/>
                    </a:cubicBezTo>
                    <a:cubicBezTo>
                      <a:pt x="16505" y="12901"/>
                      <a:pt x="12901" y="16514"/>
                      <a:pt x="8467" y="16514"/>
                    </a:cubicBezTo>
                    <a:cubicBezTo>
                      <a:pt x="4024" y="16514"/>
                      <a:pt x="420" y="12901"/>
                      <a:pt x="420" y="8467"/>
                    </a:cubicBezTo>
                    <a:cubicBezTo>
                      <a:pt x="420" y="4033"/>
                      <a:pt x="4024" y="420"/>
                      <a:pt x="8467" y="420"/>
                    </a:cubicBezTo>
                    <a:close/>
                    <a:moveTo>
                      <a:pt x="8467" y="1"/>
                    </a:moveTo>
                    <a:cubicBezTo>
                      <a:pt x="3792" y="1"/>
                      <a:pt x="1" y="3801"/>
                      <a:pt x="1" y="8467"/>
                    </a:cubicBezTo>
                    <a:cubicBezTo>
                      <a:pt x="1" y="13133"/>
                      <a:pt x="3792" y="16933"/>
                      <a:pt x="8467" y="16933"/>
                    </a:cubicBezTo>
                    <a:cubicBezTo>
                      <a:pt x="13133" y="16933"/>
                      <a:pt x="16924" y="13133"/>
                      <a:pt x="16924" y="8467"/>
                    </a:cubicBezTo>
                    <a:cubicBezTo>
                      <a:pt x="16924" y="3801"/>
                      <a:pt x="13133" y="1"/>
                      <a:pt x="8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24290" y="2744194"/>
                <a:ext cx="223513" cy="223580"/>
              </a:xfrm>
              <a:custGeom>
                <a:avLst/>
                <a:gdLst/>
                <a:ahLst/>
                <a:cxnLst/>
                <a:rect l="l" t="t" r="r" b="b"/>
                <a:pathLst>
                  <a:path w="3346" h="3347" extrusionOk="0">
                    <a:moveTo>
                      <a:pt x="1669" y="420"/>
                    </a:moveTo>
                    <a:cubicBezTo>
                      <a:pt x="2364" y="420"/>
                      <a:pt x="2926" y="982"/>
                      <a:pt x="2926" y="1678"/>
                    </a:cubicBezTo>
                    <a:cubicBezTo>
                      <a:pt x="2926" y="2365"/>
                      <a:pt x="2364" y="2927"/>
                      <a:pt x="1669" y="2927"/>
                    </a:cubicBezTo>
                    <a:cubicBezTo>
                      <a:pt x="982" y="2927"/>
                      <a:pt x="420" y="2365"/>
                      <a:pt x="420" y="1678"/>
                    </a:cubicBezTo>
                    <a:cubicBezTo>
                      <a:pt x="420" y="982"/>
                      <a:pt x="982" y="420"/>
                      <a:pt x="1669" y="420"/>
                    </a:cubicBezTo>
                    <a:close/>
                    <a:moveTo>
                      <a:pt x="1669" y="1"/>
                    </a:moveTo>
                    <a:cubicBezTo>
                      <a:pt x="750" y="1"/>
                      <a:pt x="0" y="759"/>
                      <a:pt x="0" y="1678"/>
                    </a:cubicBezTo>
                    <a:cubicBezTo>
                      <a:pt x="0" y="2597"/>
                      <a:pt x="750" y="3346"/>
                      <a:pt x="1669" y="3346"/>
                    </a:cubicBezTo>
                    <a:cubicBezTo>
                      <a:pt x="2596" y="3346"/>
                      <a:pt x="3346" y="2597"/>
                      <a:pt x="3346" y="1678"/>
                    </a:cubicBezTo>
                    <a:cubicBezTo>
                      <a:pt x="3346" y="759"/>
                      <a:pt x="2596" y="1"/>
                      <a:pt x="1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577861" y="4017736"/>
                <a:ext cx="28123" cy="292651"/>
              </a:xfrm>
              <a:custGeom>
                <a:avLst/>
                <a:gdLst/>
                <a:ahLst/>
                <a:cxnLst/>
                <a:rect l="l" t="t" r="r" b="b"/>
                <a:pathLst>
                  <a:path w="421" h="4381" extrusionOk="0">
                    <a:moveTo>
                      <a:pt x="206" y="0"/>
                    </a:moveTo>
                    <a:cubicBezTo>
                      <a:pt x="90" y="0"/>
                      <a:pt x="1" y="98"/>
                      <a:pt x="1" y="214"/>
                    </a:cubicBezTo>
                    <a:lnTo>
                      <a:pt x="1" y="4166"/>
                    </a:lnTo>
                    <a:cubicBezTo>
                      <a:pt x="1" y="4282"/>
                      <a:pt x="90" y="4380"/>
                      <a:pt x="206" y="4380"/>
                    </a:cubicBezTo>
                    <a:cubicBezTo>
                      <a:pt x="322" y="4380"/>
                      <a:pt x="420" y="4282"/>
                      <a:pt x="420" y="4166"/>
                    </a:cubicBezTo>
                    <a:lnTo>
                      <a:pt x="420" y="214"/>
                    </a:lnTo>
                    <a:cubicBezTo>
                      <a:pt x="420" y="98"/>
                      <a:pt x="322"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p:cNvSpPr/>
              <p:nvPr/>
            </p:nvSpPr>
            <p:spPr>
              <a:xfrm>
                <a:off x="523686" y="4150000"/>
                <a:ext cx="28056" cy="160387"/>
              </a:xfrm>
              <a:custGeom>
                <a:avLst/>
                <a:gdLst/>
                <a:ahLst/>
                <a:cxnLst/>
                <a:rect l="l" t="t" r="r" b="b"/>
                <a:pathLst>
                  <a:path w="420" h="2401" extrusionOk="0">
                    <a:moveTo>
                      <a:pt x="214" y="1"/>
                    </a:moveTo>
                    <a:cubicBezTo>
                      <a:pt x="98" y="1"/>
                      <a:pt x="0" y="90"/>
                      <a:pt x="0" y="206"/>
                    </a:cubicBezTo>
                    <a:lnTo>
                      <a:pt x="0" y="2186"/>
                    </a:lnTo>
                    <a:cubicBezTo>
                      <a:pt x="0" y="2302"/>
                      <a:pt x="98" y="2400"/>
                      <a:pt x="214" y="2400"/>
                    </a:cubicBezTo>
                    <a:cubicBezTo>
                      <a:pt x="330" y="2400"/>
                      <a:pt x="419" y="2302"/>
                      <a:pt x="419" y="2186"/>
                    </a:cubicBezTo>
                    <a:lnTo>
                      <a:pt x="419" y="206"/>
                    </a:lnTo>
                    <a:cubicBezTo>
                      <a:pt x="419" y="90"/>
                      <a:pt x="330"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464101" y="4203641"/>
                <a:ext cx="28657" cy="106746"/>
              </a:xfrm>
              <a:custGeom>
                <a:avLst/>
                <a:gdLst/>
                <a:ahLst/>
                <a:cxnLst/>
                <a:rect l="l" t="t" r="r" b="b"/>
                <a:pathLst>
                  <a:path w="429" h="1598" extrusionOk="0">
                    <a:moveTo>
                      <a:pt x="214" y="0"/>
                    </a:moveTo>
                    <a:cubicBezTo>
                      <a:pt x="98" y="0"/>
                      <a:pt x="0" y="99"/>
                      <a:pt x="0" y="215"/>
                    </a:cubicBezTo>
                    <a:lnTo>
                      <a:pt x="0" y="1383"/>
                    </a:lnTo>
                    <a:cubicBezTo>
                      <a:pt x="0" y="1499"/>
                      <a:pt x="98" y="1597"/>
                      <a:pt x="214" y="1597"/>
                    </a:cubicBezTo>
                    <a:cubicBezTo>
                      <a:pt x="330" y="1597"/>
                      <a:pt x="428" y="1499"/>
                      <a:pt x="428" y="1383"/>
                    </a:cubicBezTo>
                    <a:lnTo>
                      <a:pt x="428" y="215"/>
                    </a:lnTo>
                    <a:cubicBezTo>
                      <a:pt x="428" y="99"/>
                      <a:pt x="330"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2737505" y="4017736"/>
                <a:ext cx="28123" cy="292651"/>
              </a:xfrm>
              <a:custGeom>
                <a:avLst/>
                <a:gdLst/>
                <a:ahLst/>
                <a:cxnLst/>
                <a:rect l="l" t="t" r="r" b="b"/>
                <a:pathLst>
                  <a:path w="421" h="4381" extrusionOk="0">
                    <a:moveTo>
                      <a:pt x="206" y="0"/>
                    </a:moveTo>
                    <a:cubicBezTo>
                      <a:pt x="90" y="0"/>
                      <a:pt x="1" y="98"/>
                      <a:pt x="1" y="214"/>
                    </a:cubicBezTo>
                    <a:lnTo>
                      <a:pt x="1" y="4166"/>
                    </a:lnTo>
                    <a:cubicBezTo>
                      <a:pt x="1" y="4282"/>
                      <a:pt x="90" y="4380"/>
                      <a:pt x="206" y="4380"/>
                    </a:cubicBezTo>
                    <a:cubicBezTo>
                      <a:pt x="322" y="4380"/>
                      <a:pt x="420" y="4282"/>
                      <a:pt x="420" y="4166"/>
                    </a:cubicBezTo>
                    <a:lnTo>
                      <a:pt x="420" y="214"/>
                    </a:lnTo>
                    <a:cubicBezTo>
                      <a:pt x="420" y="98"/>
                      <a:pt x="322"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2791146" y="4150000"/>
                <a:ext cx="28123" cy="160387"/>
              </a:xfrm>
              <a:custGeom>
                <a:avLst/>
                <a:gdLst/>
                <a:ahLst/>
                <a:cxnLst/>
                <a:rect l="l" t="t" r="r" b="b"/>
                <a:pathLst>
                  <a:path w="421" h="2401" extrusionOk="0">
                    <a:moveTo>
                      <a:pt x="206" y="1"/>
                    </a:moveTo>
                    <a:cubicBezTo>
                      <a:pt x="90" y="1"/>
                      <a:pt x="1" y="90"/>
                      <a:pt x="1" y="206"/>
                    </a:cubicBezTo>
                    <a:lnTo>
                      <a:pt x="1" y="2186"/>
                    </a:lnTo>
                    <a:cubicBezTo>
                      <a:pt x="1" y="2302"/>
                      <a:pt x="90" y="2400"/>
                      <a:pt x="206" y="2400"/>
                    </a:cubicBezTo>
                    <a:cubicBezTo>
                      <a:pt x="322" y="2400"/>
                      <a:pt x="420" y="2302"/>
                      <a:pt x="420" y="2186"/>
                    </a:cubicBezTo>
                    <a:lnTo>
                      <a:pt x="420" y="206"/>
                    </a:lnTo>
                    <a:cubicBezTo>
                      <a:pt x="420" y="90"/>
                      <a:pt x="322"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p:cNvSpPr/>
              <p:nvPr/>
            </p:nvSpPr>
            <p:spPr>
              <a:xfrm>
                <a:off x="2850731" y="4203641"/>
                <a:ext cx="28123" cy="106746"/>
              </a:xfrm>
              <a:custGeom>
                <a:avLst/>
                <a:gdLst/>
                <a:ahLst/>
                <a:cxnLst/>
                <a:rect l="l" t="t" r="r" b="b"/>
                <a:pathLst>
                  <a:path w="421" h="1598" extrusionOk="0">
                    <a:moveTo>
                      <a:pt x="206" y="0"/>
                    </a:moveTo>
                    <a:cubicBezTo>
                      <a:pt x="90" y="0"/>
                      <a:pt x="1" y="99"/>
                      <a:pt x="1" y="215"/>
                    </a:cubicBezTo>
                    <a:lnTo>
                      <a:pt x="1" y="1383"/>
                    </a:lnTo>
                    <a:cubicBezTo>
                      <a:pt x="1" y="1499"/>
                      <a:pt x="90" y="1597"/>
                      <a:pt x="206" y="1597"/>
                    </a:cubicBezTo>
                    <a:cubicBezTo>
                      <a:pt x="322" y="1597"/>
                      <a:pt x="420" y="1499"/>
                      <a:pt x="420" y="1383"/>
                    </a:cubicBezTo>
                    <a:lnTo>
                      <a:pt x="420" y="215"/>
                    </a:lnTo>
                    <a:cubicBezTo>
                      <a:pt x="420" y="99"/>
                      <a:pt x="322"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a:off x="140455" y="3308588"/>
                <a:ext cx="127054" cy="126987"/>
              </a:xfrm>
              <a:custGeom>
                <a:avLst/>
                <a:gdLst/>
                <a:ahLst/>
                <a:cxnLst/>
                <a:rect l="l" t="t" r="r" b="b"/>
                <a:pathLst>
                  <a:path w="1902" h="1901" extrusionOk="0">
                    <a:moveTo>
                      <a:pt x="947" y="0"/>
                    </a:moveTo>
                    <a:cubicBezTo>
                      <a:pt x="420" y="0"/>
                      <a:pt x="1" y="419"/>
                      <a:pt x="1" y="946"/>
                    </a:cubicBezTo>
                    <a:cubicBezTo>
                      <a:pt x="1" y="1472"/>
                      <a:pt x="420" y="1900"/>
                      <a:pt x="947" y="1900"/>
                    </a:cubicBezTo>
                    <a:cubicBezTo>
                      <a:pt x="1473" y="1900"/>
                      <a:pt x="1901" y="1472"/>
                      <a:pt x="1901" y="946"/>
                    </a:cubicBezTo>
                    <a:cubicBezTo>
                      <a:pt x="1901" y="419"/>
                      <a:pt x="1473" y="0"/>
                      <a:pt x="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p:cNvSpPr/>
              <p:nvPr/>
            </p:nvSpPr>
            <p:spPr>
              <a:xfrm>
                <a:off x="2210119" y="2301778"/>
                <a:ext cx="358248" cy="178490"/>
              </a:xfrm>
              <a:custGeom>
                <a:avLst/>
                <a:gdLst/>
                <a:ahLst/>
                <a:cxnLst/>
                <a:rect l="l" t="t" r="r" b="b"/>
                <a:pathLst>
                  <a:path w="5363" h="2672" extrusionOk="0">
                    <a:moveTo>
                      <a:pt x="5130" y="0"/>
                    </a:moveTo>
                    <a:cubicBezTo>
                      <a:pt x="5077" y="0"/>
                      <a:pt x="5023" y="22"/>
                      <a:pt x="4979" y="67"/>
                    </a:cubicBezTo>
                    <a:lnTo>
                      <a:pt x="2936" y="2110"/>
                    </a:lnTo>
                    <a:cubicBezTo>
                      <a:pt x="2847" y="2199"/>
                      <a:pt x="2731" y="2244"/>
                      <a:pt x="2606" y="2244"/>
                    </a:cubicBezTo>
                    <a:lnTo>
                      <a:pt x="215" y="2244"/>
                    </a:lnTo>
                    <a:cubicBezTo>
                      <a:pt x="99" y="2244"/>
                      <a:pt x="1" y="2342"/>
                      <a:pt x="1" y="2458"/>
                    </a:cubicBezTo>
                    <a:cubicBezTo>
                      <a:pt x="1" y="2574"/>
                      <a:pt x="99" y="2672"/>
                      <a:pt x="215" y="2672"/>
                    </a:cubicBezTo>
                    <a:lnTo>
                      <a:pt x="2606" y="2672"/>
                    </a:lnTo>
                    <a:cubicBezTo>
                      <a:pt x="2838" y="2672"/>
                      <a:pt x="3061" y="2574"/>
                      <a:pt x="3230" y="2404"/>
                    </a:cubicBezTo>
                    <a:lnTo>
                      <a:pt x="5282" y="361"/>
                    </a:lnTo>
                    <a:cubicBezTo>
                      <a:pt x="5362" y="281"/>
                      <a:pt x="5362" y="147"/>
                      <a:pt x="5282" y="67"/>
                    </a:cubicBezTo>
                    <a:cubicBezTo>
                      <a:pt x="5237" y="22"/>
                      <a:pt x="5184" y="0"/>
                      <a:pt x="5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p:cNvSpPr/>
              <p:nvPr/>
            </p:nvSpPr>
            <p:spPr>
              <a:xfrm>
                <a:off x="2612389" y="2222219"/>
                <a:ext cx="136539" cy="135938"/>
              </a:xfrm>
              <a:custGeom>
                <a:avLst/>
                <a:gdLst/>
                <a:ahLst/>
                <a:cxnLst/>
                <a:rect l="l" t="t" r="r" b="b"/>
                <a:pathLst>
                  <a:path w="2044" h="2035" extrusionOk="0">
                    <a:moveTo>
                      <a:pt x="1026" y="0"/>
                    </a:moveTo>
                    <a:cubicBezTo>
                      <a:pt x="464" y="0"/>
                      <a:pt x="0" y="455"/>
                      <a:pt x="0" y="1017"/>
                    </a:cubicBezTo>
                    <a:cubicBezTo>
                      <a:pt x="0" y="1579"/>
                      <a:pt x="464" y="2034"/>
                      <a:pt x="1026" y="2034"/>
                    </a:cubicBezTo>
                    <a:lnTo>
                      <a:pt x="1026" y="1615"/>
                    </a:lnTo>
                    <a:cubicBezTo>
                      <a:pt x="696" y="1615"/>
                      <a:pt x="429" y="1347"/>
                      <a:pt x="429" y="1017"/>
                    </a:cubicBezTo>
                    <a:cubicBezTo>
                      <a:pt x="429" y="687"/>
                      <a:pt x="696" y="419"/>
                      <a:pt x="1026" y="419"/>
                    </a:cubicBezTo>
                    <a:cubicBezTo>
                      <a:pt x="1356" y="419"/>
                      <a:pt x="1624" y="687"/>
                      <a:pt x="1624" y="1017"/>
                    </a:cubicBezTo>
                    <a:lnTo>
                      <a:pt x="2043" y="1017"/>
                    </a:lnTo>
                    <a:cubicBezTo>
                      <a:pt x="2043" y="455"/>
                      <a:pt x="1588" y="0"/>
                      <a:pt x="1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p:cNvSpPr/>
              <p:nvPr/>
            </p:nvSpPr>
            <p:spPr>
              <a:xfrm>
                <a:off x="2612389" y="2397970"/>
                <a:ext cx="136539" cy="135938"/>
              </a:xfrm>
              <a:custGeom>
                <a:avLst/>
                <a:gdLst/>
                <a:ahLst/>
                <a:cxnLst/>
                <a:rect l="l" t="t" r="r" b="b"/>
                <a:pathLst>
                  <a:path w="2044" h="2035" extrusionOk="0">
                    <a:moveTo>
                      <a:pt x="1026" y="1"/>
                    </a:moveTo>
                    <a:cubicBezTo>
                      <a:pt x="464" y="1"/>
                      <a:pt x="0" y="456"/>
                      <a:pt x="0" y="1018"/>
                    </a:cubicBezTo>
                    <a:cubicBezTo>
                      <a:pt x="0" y="1580"/>
                      <a:pt x="464" y="2035"/>
                      <a:pt x="1026" y="2035"/>
                    </a:cubicBezTo>
                    <a:lnTo>
                      <a:pt x="1026" y="1615"/>
                    </a:lnTo>
                    <a:cubicBezTo>
                      <a:pt x="696" y="1615"/>
                      <a:pt x="429" y="1348"/>
                      <a:pt x="429" y="1018"/>
                    </a:cubicBezTo>
                    <a:cubicBezTo>
                      <a:pt x="429" y="688"/>
                      <a:pt x="696" y="420"/>
                      <a:pt x="1026" y="420"/>
                    </a:cubicBezTo>
                    <a:cubicBezTo>
                      <a:pt x="1356" y="420"/>
                      <a:pt x="1624" y="688"/>
                      <a:pt x="1624" y="1018"/>
                    </a:cubicBezTo>
                    <a:lnTo>
                      <a:pt x="2043" y="1018"/>
                    </a:lnTo>
                    <a:cubicBezTo>
                      <a:pt x="2043" y="456"/>
                      <a:pt x="1588" y="1"/>
                      <a:pt x="1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 name="Google Shape;517;p31"/>
            <p:cNvSpPr/>
            <p:nvPr/>
          </p:nvSpPr>
          <p:spPr>
            <a:xfrm flipH="1">
              <a:off x="6582574" y="2719381"/>
              <a:ext cx="321344" cy="713798"/>
            </a:xfrm>
            <a:custGeom>
              <a:avLst/>
              <a:gdLst/>
              <a:ahLst/>
              <a:cxnLst/>
              <a:rect l="l" t="t" r="r" b="b"/>
              <a:pathLst>
                <a:path w="3579" h="7950" extrusionOk="0">
                  <a:moveTo>
                    <a:pt x="2347" y="0"/>
                  </a:moveTo>
                  <a:cubicBezTo>
                    <a:pt x="1268" y="1312"/>
                    <a:pt x="1" y="7949"/>
                    <a:pt x="1" y="7949"/>
                  </a:cubicBezTo>
                  <a:cubicBezTo>
                    <a:pt x="1" y="7949"/>
                    <a:pt x="1410" y="2668"/>
                    <a:pt x="3578" y="197"/>
                  </a:cubicBezTo>
                  <a:cubicBezTo>
                    <a:pt x="3123" y="107"/>
                    <a:pt x="2704" y="36"/>
                    <a:pt x="2347"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flipH="1">
              <a:off x="5187302" y="2968447"/>
              <a:ext cx="1437023" cy="1397876"/>
            </a:xfrm>
            <a:custGeom>
              <a:avLst/>
              <a:gdLst/>
              <a:ahLst/>
              <a:cxnLst/>
              <a:rect l="l" t="t" r="r" b="b"/>
              <a:pathLst>
                <a:path w="16005" h="15569" extrusionOk="0">
                  <a:moveTo>
                    <a:pt x="16005" y="1"/>
                  </a:moveTo>
                  <a:lnTo>
                    <a:pt x="16005" y="1"/>
                  </a:lnTo>
                  <a:cubicBezTo>
                    <a:pt x="14920" y="1900"/>
                    <a:pt x="13180" y="3979"/>
                    <a:pt x="10548" y="3979"/>
                  </a:cubicBezTo>
                  <a:cubicBezTo>
                    <a:pt x="10127" y="3979"/>
                    <a:pt x="9683" y="3926"/>
                    <a:pt x="9216" y="3810"/>
                  </a:cubicBezTo>
                  <a:cubicBezTo>
                    <a:pt x="8382" y="3605"/>
                    <a:pt x="7567" y="3515"/>
                    <a:pt x="6789" y="3515"/>
                  </a:cubicBezTo>
                  <a:cubicBezTo>
                    <a:pt x="2953" y="3515"/>
                    <a:pt x="0" y="5716"/>
                    <a:pt x="0" y="7325"/>
                  </a:cubicBezTo>
                  <a:cubicBezTo>
                    <a:pt x="0" y="8717"/>
                    <a:pt x="2400" y="13150"/>
                    <a:pt x="5629" y="15568"/>
                  </a:cubicBezTo>
                  <a:cubicBezTo>
                    <a:pt x="6468" y="15149"/>
                    <a:pt x="7057" y="14774"/>
                    <a:pt x="7057" y="14774"/>
                  </a:cubicBezTo>
                  <a:cubicBezTo>
                    <a:pt x="5737" y="13498"/>
                    <a:pt x="3667" y="8146"/>
                    <a:pt x="3819" y="7851"/>
                  </a:cubicBezTo>
                  <a:cubicBezTo>
                    <a:pt x="3961" y="7557"/>
                    <a:pt x="8779" y="5148"/>
                    <a:pt x="8779" y="5148"/>
                  </a:cubicBezTo>
                  <a:cubicBezTo>
                    <a:pt x="8779" y="5148"/>
                    <a:pt x="11447" y="6718"/>
                    <a:pt x="12962" y="6718"/>
                  </a:cubicBezTo>
                  <a:cubicBezTo>
                    <a:pt x="13141" y="6718"/>
                    <a:pt x="13304" y="6696"/>
                    <a:pt x="13444" y="6647"/>
                  </a:cubicBezTo>
                  <a:cubicBezTo>
                    <a:pt x="14693" y="6210"/>
                    <a:pt x="15942" y="1000"/>
                    <a:pt x="16005"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flipH="1">
              <a:off x="5842469" y="2900390"/>
              <a:ext cx="170683" cy="305272"/>
            </a:xfrm>
            <a:custGeom>
              <a:avLst/>
              <a:gdLst/>
              <a:ahLst/>
              <a:cxnLst/>
              <a:rect l="l" t="t" r="r" b="b"/>
              <a:pathLst>
                <a:path w="1901" h="3400" extrusionOk="0">
                  <a:moveTo>
                    <a:pt x="0" y="1"/>
                  </a:moveTo>
                  <a:cubicBezTo>
                    <a:pt x="544" y="1740"/>
                    <a:pt x="1900" y="3399"/>
                    <a:pt x="1900" y="3399"/>
                  </a:cubicBezTo>
                  <a:cubicBezTo>
                    <a:pt x="1900" y="3399"/>
                    <a:pt x="1008" y="1642"/>
                    <a:pt x="990" y="259"/>
                  </a:cubicBezTo>
                  <a:cubicBezTo>
                    <a:pt x="990" y="259"/>
                    <a:pt x="723" y="170"/>
                    <a:pt x="277" y="27"/>
                  </a:cubicBezTo>
                  <a:cubicBezTo>
                    <a:pt x="187" y="18"/>
                    <a:pt x="98" y="10"/>
                    <a:pt x="0"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flipH="1">
              <a:off x="5988282" y="2742636"/>
              <a:ext cx="567177" cy="160268"/>
            </a:xfrm>
            <a:custGeom>
              <a:avLst/>
              <a:gdLst/>
              <a:ahLst/>
              <a:cxnLst/>
              <a:rect l="l" t="t" r="r" b="b"/>
              <a:pathLst>
                <a:path w="6317" h="1785" extrusionOk="0">
                  <a:moveTo>
                    <a:pt x="1" y="0"/>
                  </a:moveTo>
                  <a:cubicBezTo>
                    <a:pt x="1" y="0"/>
                    <a:pt x="3997" y="1606"/>
                    <a:pt x="6317" y="1784"/>
                  </a:cubicBezTo>
                  <a:cubicBezTo>
                    <a:pt x="5014" y="1356"/>
                    <a:pt x="2168" y="464"/>
                    <a:pt x="1" y="0"/>
                  </a:cubicBezTo>
                  <a:close/>
                </a:path>
              </a:pathLst>
            </a:custGeom>
            <a:solidFill>
              <a:srgbClr val="FFFFFF">
                <a:alpha val="297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flipH="1">
              <a:off x="7877825" y="3634928"/>
              <a:ext cx="420557" cy="640802"/>
            </a:xfrm>
            <a:custGeom>
              <a:avLst/>
              <a:gdLst/>
              <a:ahLst/>
              <a:cxnLst/>
              <a:rect l="l" t="t" r="r" b="b"/>
              <a:pathLst>
                <a:path w="4684" h="7137" extrusionOk="0">
                  <a:moveTo>
                    <a:pt x="4684" y="0"/>
                  </a:moveTo>
                  <a:lnTo>
                    <a:pt x="4684" y="0"/>
                  </a:lnTo>
                  <a:cubicBezTo>
                    <a:pt x="3381" y="1338"/>
                    <a:pt x="0" y="4514"/>
                    <a:pt x="562" y="7137"/>
                  </a:cubicBezTo>
                  <a:cubicBezTo>
                    <a:pt x="1017" y="5049"/>
                    <a:pt x="3747" y="1740"/>
                    <a:pt x="4684" y="0"/>
                  </a:cubicBezTo>
                  <a:close/>
                </a:path>
              </a:pathLst>
            </a:custGeom>
            <a:solidFill>
              <a:srgbClr val="FFFFFF">
                <a:alpha val="297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flipH="1">
              <a:off x="7857803" y="2648271"/>
              <a:ext cx="356450" cy="253825"/>
            </a:xfrm>
            <a:custGeom>
              <a:avLst/>
              <a:gdLst/>
              <a:ahLst/>
              <a:cxnLst/>
              <a:rect l="l" t="t" r="r" b="b"/>
              <a:pathLst>
                <a:path w="3970" h="2827" extrusionOk="0">
                  <a:moveTo>
                    <a:pt x="3205" y="0"/>
                  </a:moveTo>
                  <a:cubicBezTo>
                    <a:pt x="2434" y="0"/>
                    <a:pt x="1378" y="378"/>
                    <a:pt x="580" y="1310"/>
                  </a:cubicBezTo>
                  <a:cubicBezTo>
                    <a:pt x="187" y="1756"/>
                    <a:pt x="36" y="2282"/>
                    <a:pt x="0" y="2782"/>
                  </a:cubicBezTo>
                  <a:cubicBezTo>
                    <a:pt x="9" y="2809"/>
                    <a:pt x="18" y="2826"/>
                    <a:pt x="18" y="2826"/>
                  </a:cubicBezTo>
                  <a:cubicBezTo>
                    <a:pt x="18" y="2826"/>
                    <a:pt x="1081" y="111"/>
                    <a:pt x="3347" y="111"/>
                  </a:cubicBezTo>
                  <a:cubicBezTo>
                    <a:pt x="3546" y="111"/>
                    <a:pt x="3753" y="132"/>
                    <a:pt x="3970" y="177"/>
                  </a:cubicBezTo>
                  <a:cubicBezTo>
                    <a:pt x="3786" y="63"/>
                    <a:pt x="3519" y="0"/>
                    <a:pt x="3205" y="0"/>
                  </a:cubicBezTo>
                  <a:close/>
                </a:path>
              </a:pathLst>
            </a:custGeom>
            <a:solidFill>
              <a:srgbClr val="FFFFFF">
                <a:alpha val="297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7025985" y="2085109"/>
              <a:ext cx="298149" cy="153816"/>
            </a:xfrm>
            <a:custGeom>
              <a:avLst/>
              <a:gdLst/>
              <a:ahLst/>
              <a:cxnLst/>
              <a:rect l="l" t="t" r="r" b="b"/>
              <a:pathLst>
                <a:path w="3427" h="1768" extrusionOk="0">
                  <a:moveTo>
                    <a:pt x="1722" y="1"/>
                  </a:moveTo>
                  <a:cubicBezTo>
                    <a:pt x="955" y="1"/>
                    <a:pt x="295" y="277"/>
                    <a:pt x="1" y="679"/>
                  </a:cubicBezTo>
                  <a:cubicBezTo>
                    <a:pt x="554" y="1250"/>
                    <a:pt x="1321" y="1767"/>
                    <a:pt x="1696" y="1767"/>
                  </a:cubicBezTo>
                  <a:cubicBezTo>
                    <a:pt x="2079" y="1767"/>
                    <a:pt x="2873" y="1223"/>
                    <a:pt x="3426" y="643"/>
                  </a:cubicBezTo>
                  <a:cubicBezTo>
                    <a:pt x="3114" y="259"/>
                    <a:pt x="2472" y="1"/>
                    <a:pt x="1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6975525" y="1972450"/>
              <a:ext cx="378102" cy="71775"/>
            </a:xfrm>
            <a:custGeom>
              <a:avLst/>
              <a:gdLst/>
              <a:ahLst/>
              <a:cxnLst/>
              <a:rect l="l" t="t" r="r" b="b"/>
              <a:pathLst>
                <a:path w="4346" h="825" extrusionOk="0">
                  <a:moveTo>
                    <a:pt x="2286" y="1"/>
                  </a:moveTo>
                  <a:cubicBezTo>
                    <a:pt x="1280" y="1"/>
                    <a:pt x="270" y="192"/>
                    <a:pt x="1" y="574"/>
                  </a:cubicBezTo>
                  <a:lnTo>
                    <a:pt x="143" y="699"/>
                  </a:lnTo>
                  <a:cubicBezTo>
                    <a:pt x="233" y="783"/>
                    <a:pt x="346" y="824"/>
                    <a:pt x="460" y="824"/>
                  </a:cubicBezTo>
                  <a:cubicBezTo>
                    <a:pt x="529" y="824"/>
                    <a:pt x="597" y="809"/>
                    <a:pt x="661" y="779"/>
                  </a:cubicBezTo>
                  <a:cubicBezTo>
                    <a:pt x="973" y="619"/>
                    <a:pt x="1535" y="396"/>
                    <a:pt x="2249" y="396"/>
                  </a:cubicBezTo>
                  <a:cubicBezTo>
                    <a:pt x="2838" y="396"/>
                    <a:pt x="3382" y="547"/>
                    <a:pt x="3748" y="690"/>
                  </a:cubicBezTo>
                  <a:cubicBezTo>
                    <a:pt x="3802" y="711"/>
                    <a:pt x="3856" y="720"/>
                    <a:pt x="3910" y="720"/>
                  </a:cubicBezTo>
                  <a:cubicBezTo>
                    <a:pt x="4110" y="720"/>
                    <a:pt x="4289" y="584"/>
                    <a:pt x="4345" y="387"/>
                  </a:cubicBezTo>
                  <a:cubicBezTo>
                    <a:pt x="3935" y="129"/>
                    <a:pt x="3112" y="1"/>
                    <a:pt x="2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31"/>
          <p:cNvGrpSpPr/>
          <p:nvPr/>
        </p:nvGrpSpPr>
        <p:grpSpPr>
          <a:xfrm>
            <a:off x="991925" y="974188"/>
            <a:ext cx="431675" cy="145800"/>
            <a:chOff x="1059975" y="1389000"/>
            <a:chExt cx="431675" cy="145800"/>
          </a:xfrm>
        </p:grpSpPr>
        <p:sp>
          <p:nvSpPr>
            <p:cNvPr id="526" name="Google Shape;526;p31"/>
            <p:cNvSpPr/>
            <p:nvPr/>
          </p:nvSpPr>
          <p:spPr>
            <a:xfrm>
              <a:off x="1059975"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138750"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217525"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296300"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375075"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453850"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1"/>
          <p:cNvSpPr/>
          <p:nvPr/>
        </p:nvSpPr>
        <p:spPr>
          <a:xfrm rot="-5400000">
            <a:off x="-334050" y="2350350"/>
            <a:ext cx="1485600" cy="442800"/>
          </a:xfrm>
          <a:prstGeom prst="homePlat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rot="5400000">
            <a:off x="14240" y="2598593"/>
            <a:ext cx="926020" cy="154349"/>
          </a:xfrm>
          <a:prstGeom prst="rect">
            <a:avLst/>
          </a:prstGeom>
        </p:spPr>
        <p:txBody>
          <a:bodyPr>
            <a:prstTxWarp prst="textPlain">
              <a:avLst/>
            </a:prstTxWarp>
          </a:bodyPr>
          <a:lstStyle/>
          <a:p>
            <a:pPr lvl="0" algn="ctr"/>
            <a:r>
              <a:rPr lang="en-US" b="1" i="1" dirty="0">
                <a:ln>
                  <a:noFill/>
                </a:ln>
                <a:solidFill>
                  <a:schemeClr val="dk1"/>
                </a:solidFill>
                <a:latin typeface="Zen Dots"/>
              </a:rPr>
              <a:t>Class</a:t>
            </a:r>
            <a:endParaRPr b="1" i="1" dirty="0">
              <a:ln>
                <a:noFill/>
              </a:ln>
              <a:solidFill>
                <a:schemeClr val="dk1"/>
              </a:solidFill>
              <a:latin typeface="Zen Dots"/>
            </a:endParaRPr>
          </a:p>
        </p:txBody>
      </p:sp>
      <p:sp>
        <p:nvSpPr>
          <p:cNvPr id="534" name="Google Shape;534;p31"/>
          <p:cNvSpPr/>
          <p:nvPr/>
        </p:nvSpPr>
        <p:spPr>
          <a:xfrm rot="5400000">
            <a:off x="-256260" y="2600062"/>
            <a:ext cx="1134081" cy="80338"/>
          </a:xfrm>
          <a:prstGeom prst="rect">
            <a:avLst/>
          </a:prstGeom>
        </p:spPr>
        <p:txBody>
          <a:bodyPr>
            <a:prstTxWarp prst="textPlain">
              <a:avLst/>
            </a:prstTxWarp>
          </a:bodyPr>
          <a:lstStyle/>
          <a:p>
            <a:pPr lvl="0" algn="ctr"/>
            <a:r>
              <a:rPr lang="en-US" b="1" i="0" dirty="0">
                <a:ln>
                  <a:noFill/>
                </a:ln>
                <a:solidFill>
                  <a:schemeClr val="dk1"/>
                </a:solidFill>
                <a:latin typeface="Zen Dots"/>
              </a:rPr>
              <a:t>Assessment</a:t>
            </a:r>
            <a:endParaRPr b="1" i="0" dirty="0">
              <a:ln>
                <a:noFill/>
              </a:ln>
              <a:solidFill>
                <a:schemeClr val="dk1"/>
              </a:solidFill>
              <a:latin typeface="Zen Dots"/>
            </a:endParaRPr>
          </a:p>
        </p:txBody>
      </p:sp>
    </p:spTree>
    <p:extLst>
      <p:ext uri="{BB962C8B-B14F-4D97-AF65-F5344CB8AC3E}">
        <p14:creationId xmlns:p14="http://schemas.microsoft.com/office/powerpoint/2010/main" val="391818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34"/>
          <p:cNvSpPr/>
          <p:nvPr/>
        </p:nvSpPr>
        <p:spPr>
          <a:xfrm>
            <a:off x="263075" y="4328275"/>
            <a:ext cx="4453124" cy="551674"/>
          </a:xfrm>
          <a:prstGeom prst="rect">
            <a:avLst/>
          </a:prstGeom>
        </p:spPr>
        <p:txBody>
          <a:bodyPr>
            <a:prstTxWarp prst="textPlain">
              <a:avLst/>
            </a:prstTxWarp>
          </a:bodyPr>
          <a:lstStyle/>
          <a:p>
            <a:pPr lvl="0" algn="ctr"/>
            <a:r>
              <a:rPr lang="en-US" b="1" dirty="0">
                <a:ln w="9525" cap="flat" cmpd="sng">
                  <a:solidFill>
                    <a:schemeClr val="accent4"/>
                  </a:solidFill>
                  <a:prstDash val="solid"/>
                  <a:round/>
                  <a:headEnd type="none" w="sm" len="sm"/>
                  <a:tailEnd type="none" w="sm" len="sm"/>
                </a:ln>
                <a:noFill/>
                <a:latin typeface="Zen Dots"/>
              </a:rPr>
              <a:t>SECURITY</a:t>
            </a:r>
            <a:endParaRPr b="1" i="0" dirty="0">
              <a:ln w="9525" cap="flat" cmpd="sng">
                <a:solidFill>
                  <a:schemeClr val="accent4"/>
                </a:solidFill>
                <a:prstDash val="solid"/>
                <a:round/>
                <a:headEnd type="none" w="sm" len="sm"/>
                <a:tailEnd type="none" w="sm" len="sm"/>
              </a:ln>
              <a:noFill/>
              <a:latin typeface="Zen Dots"/>
            </a:endParaRPr>
          </a:p>
        </p:txBody>
      </p:sp>
      <p:sp>
        <p:nvSpPr>
          <p:cNvPr id="574" name="Google Shape;574;p34"/>
          <p:cNvSpPr/>
          <p:nvPr/>
        </p:nvSpPr>
        <p:spPr>
          <a:xfrm>
            <a:off x="5581099" y="539402"/>
            <a:ext cx="3718630" cy="628526"/>
          </a:xfrm>
          <a:prstGeom prst="rect">
            <a:avLst/>
          </a:prstGeom>
        </p:spPr>
        <p:txBody>
          <a:bodyPr>
            <a:prstTxWarp prst="textPlain">
              <a:avLst/>
            </a:prstTxWarp>
          </a:bodyPr>
          <a:lstStyle/>
          <a:p>
            <a:pPr lvl="0" algn="ctr"/>
            <a:r>
              <a:rPr b="1" i="0" dirty="0">
                <a:ln w="9525" cap="flat" cmpd="sng">
                  <a:solidFill>
                    <a:schemeClr val="accent4"/>
                  </a:solidFill>
                  <a:prstDash val="solid"/>
                  <a:round/>
                  <a:headEnd type="none" w="sm" len="sm"/>
                  <a:tailEnd type="none" w="sm" len="sm"/>
                </a:ln>
                <a:noFill/>
                <a:latin typeface="Zen Dots"/>
              </a:rPr>
              <a:t>CYBER</a:t>
            </a:r>
          </a:p>
        </p:txBody>
      </p:sp>
      <p:sp>
        <p:nvSpPr>
          <p:cNvPr id="575" name="Google Shape;575;p34"/>
          <p:cNvSpPr txBox="1">
            <a:spLocks noGrp="1"/>
          </p:cNvSpPr>
          <p:nvPr>
            <p:ph type="title"/>
          </p:nvPr>
        </p:nvSpPr>
        <p:spPr>
          <a:xfrm>
            <a:off x="1061850" y="1559875"/>
            <a:ext cx="4310175"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Keynote: The Capeless Hero</a:t>
            </a:r>
            <a:endParaRPr dirty="0"/>
          </a:p>
        </p:txBody>
      </p:sp>
      <p:sp>
        <p:nvSpPr>
          <p:cNvPr id="576" name="Google Shape;576;p34"/>
          <p:cNvSpPr txBox="1">
            <a:spLocks noGrp="1"/>
          </p:cNvSpPr>
          <p:nvPr>
            <p:ph type="subTitle" idx="1"/>
          </p:nvPr>
        </p:nvSpPr>
        <p:spPr>
          <a:xfrm>
            <a:off x="1061850" y="2401674"/>
            <a:ext cx="4563600" cy="177709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t>The main objective of security is to protect </a:t>
            </a:r>
            <a:r>
              <a:rPr lang="en-US" dirty="0" err="1"/>
              <a:t>organisations</a:t>
            </a:r>
            <a:r>
              <a:rPr lang="en-US" dirty="0"/>
              <a:t> and people. </a:t>
            </a:r>
          </a:p>
          <a:p>
            <a:pPr marL="285750" lvl="0" indent="-285750" algn="l" rtl="0">
              <a:spcBef>
                <a:spcPts val="0"/>
              </a:spcBef>
              <a:spcAft>
                <a:spcPts val="0"/>
              </a:spcAft>
              <a:buFont typeface="Arial" panose="020B0604020202020204" pitchFamily="34" charset="0"/>
              <a:buChar char="•"/>
            </a:pPr>
            <a:r>
              <a:rPr lang="en-US" dirty="0"/>
              <a:t>This line of work allows you to support and interact with people across the globe.</a:t>
            </a:r>
          </a:p>
          <a:p>
            <a:pPr marL="285750" lvl="0" indent="-285750" algn="l" rtl="0">
              <a:spcBef>
                <a:spcPts val="0"/>
              </a:spcBef>
              <a:spcAft>
                <a:spcPts val="0"/>
              </a:spcAft>
              <a:buFont typeface="Arial" panose="020B0604020202020204" pitchFamily="34" charset="0"/>
              <a:buChar char="•"/>
            </a:pPr>
            <a:r>
              <a:rPr lang="en-US" dirty="0"/>
              <a:t>This program is designed to give you the knowledge and skills you need to start and progress in the security profession.</a:t>
            </a:r>
          </a:p>
        </p:txBody>
      </p:sp>
      <p:sp>
        <p:nvSpPr>
          <p:cNvPr id="577" name="Google Shape;577;p34"/>
          <p:cNvSpPr/>
          <p:nvPr/>
        </p:nvSpPr>
        <p:spPr>
          <a:xfrm>
            <a:off x="8130170" y="4571277"/>
            <a:ext cx="99" cy="987"/>
          </a:xfrm>
          <a:custGeom>
            <a:avLst/>
            <a:gdLst/>
            <a:ahLst/>
            <a:cxnLst/>
            <a:rect l="l" t="t" r="r" b="b"/>
            <a:pathLst>
              <a:path w="1" h="10" extrusionOk="0">
                <a:moveTo>
                  <a:pt x="1" y="9"/>
                </a:moveTo>
                <a:cubicBezTo>
                  <a:pt x="1" y="9"/>
                  <a:pt x="1" y="9"/>
                  <a:pt x="1" y="0"/>
                </a:cubicBezTo>
                <a:cubicBezTo>
                  <a:pt x="1" y="9"/>
                  <a:pt x="1" y="9"/>
                  <a:pt x="1" y="9"/>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 name="Google Shape;578;p34"/>
          <p:cNvGrpSpPr/>
          <p:nvPr/>
        </p:nvGrpSpPr>
        <p:grpSpPr>
          <a:xfrm>
            <a:off x="6049300" y="538876"/>
            <a:ext cx="2876748" cy="4065959"/>
            <a:chOff x="6049300" y="538876"/>
            <a:chExt cx="2876748" cy="4065959"/>
          </a:xfrm>
        </p:grpSpPr>
        <p:sp>
          <p:nvSpPr>
            <p:cNvPr id="579" name="Google Shape;579;p34"/>
            <p:cNvSpPr/>
            <p:nvPr/>
          </p:nvSpPr>
          <p:spPr>
            <a:xfrm>
              <a:off x="6561599" y="1957769"/>
              <a:ext cx="1282217" cy="284769"/>
            </a:xfrm>
            <a:custGeom>
              <a:avLst/>
              <a:gdLst/>
              <a:ahLst/>
              <a:cxnLst/>
              <a:rect l="l" t="t" r="r" b="b"/>
              <a:pathLst>
                <a:path w="12995" h="2886" extrusionOk="0">
                  <a:moveTo>
                    <a:pt x="12499" y="1"/>
                  </a:moveTo>
                  <a:lnTo>
                    <a:pt x="5710" y="277"/>
                  </a:lnTo>
                  <a:cubicBezTo>
                    <a:pt x="5710" y="277"/>
                    <a:pt x="2855" y="277"/>
                    <a:pt x="1963" y="920"/>
                  </a:cubicBezTo>
                  <a:cubicBezTo>
                    <a:pt x="1" y="2340"/>
                    <a:pt x="1190" y="2885"/>
                    <a:pt x="3366" y="2885"/>
                  </a:cubicBezTo>
                  <a:cubicBezTo>
                    <a:pt x="6888" y="2885"/>
                    <a:pt x="12995" y="1457"/>
                    <a:pt x="124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a:off x="6561599" y="1957769"/>
              <a:ext cx="1282217" cy="284769"/>
            </a:xfrm>
            <a:custGeom>
              <a:avLst/>
              <a:gdLst/>
              <a:ahLst/>
              <a:cxnLst/>
              <a:rect l="l" t="t" r="r" b="b"/>
              <a:pathLst>
                <a:path w="12995" h="2886" extrusionOk="0">
                  <a:moveTo>
                    <a:pt x="12499" y="1"/>
                  </a:moveTo>
                  <a:lnTo>
                    <a:pt x="5710" y="277"/>
                  </a:lnTo>
                  <a:cubicBezTo>
                    <a:pt x="5710" y="277"/>
                    <a:pt x="2855" y="277"/>
                    <a:pt x="1963" y="920"/>
                  </a:cubicBezTo>
                  <a:cubicBezTo>
                    <a:pt x="1" y="2340"/>
                    <a:pt x="1190" y="2885"/>
                    <a:pt x="3366" y="2885"/>
                  </a:cubicBezTo>
                  <a:cubicBezTo>
                    <a:pt x="6888" y="2885"/>
                    <a:pt x="12995" y="1457"/>
                    <a:pt x="12499"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7801892" y="2912020"/>
              <a:ext cx="478944" cy="823422"/>
            </a:xfrm>
            <a:custGeom>
              <a:avLst/>
              <a:gdLst/>
              <a:ahLst/>
              <a:cxnLst/>
              <a:rect l="l" t="t" r="r" b="b"/>
              <a:pathLst>
                <a:path w="4854" h="8345" extrusionOk="0">
                  <a:moveTo>
                    <a:pt x="3179" y="1"/>
                  </a:moveTo>
                  <a:cubicBezTo>
                    <a:pt x="2802" y="1"/>
                    <a:pt x="2332" y="330"/>
                    <a:pt x="2016" y="803"/>
                  </a:cubicBezTo>
                  <a:cubicBezTo>
                    <a:pt x="1865" y="821"/>
                    <a:pt x="1713" y="892"/>
                    <a:pt x="1561" y="1044"/>
                  </a:cubicBezTo>
                  <a:cubicBezTo>
                    <a:pt x="1401" y="1196"/>
                    <a:pt x="0" y="1847"/>
                    <a:pt x="36" y="2614"/>
                  </a:cubicBezTo>
                  <a:cubicBezTo>
                    <a:pt x="62" y="3372"/>
                    <a:pt x="812" y="7663"/>
                    <a:pt x="2302" y="8243"/>
                  </a:cubicBezTo>
                  <a:cubicBezTo>
                    <a:pt x="2485" y="8313"/>
                    <a:pt x="2668" y="8344"/>
                    <a:pt x="2845" y="8344"/>
                  </a:cubicBezTo>
                  <a:cubicBezTo>
                    <a:pt x="3849" y="8344"/>
                    <a:pt x="4644" y="7326"/>
                    <a:pt x="4014" y="6423"/>
                  </a:cubicBezTo>
                  <a:cubicBezTo>
                    <a:pt x="3033" y="5023"/>
                    <a:pt x="2855" y="3863"/>
                    <a:pt x="2890" y="3024"/>
                  </a:cubicBezTo>
                  <a:cubicBezTo>
                    <a:pt x="2998" y="2775"/>
                    <a:pt x="3024" y="2409"/>
                    <a:pt x="3131" y="2320"/>
                  </a:cubicBezTo>
                  <a:cubicBezTo>
                    <a:pt x="3336" y="2132"/>
                    <a:pt x="4469" y="1472"/>
                    <a:pt x="4675" y="1124"/>
                  </a:cubicBezTo>
                  <a:cubicBezTo>
                    <a:pt x="4853" y="803"/>
                    <a:pt x="4371" y="553"/>
                    <a:pt x="3684" y="187"/>
                  </a:cubicBezTo>
                  <a:cubicBezTo>
                    <a:pt x="3604" y="152"/>
                    <a:pt x="3524" y="107"/>
                    <a:pt x="3435" y="63"/>
                  </a:cubicBezTo>
                  <a:cubicBezTo>
                    <a:pt x="3358" y="20"/>
                    <a:pt x="3271" y="1"/>
                    <a:pt x="3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7509629" y="3822164"/>
              <a:ext cx="720094" cy="782670"/>
            </a:xfrm>
            <a:custGeom>
              <a:avLst/>
              <a:gdLst/>
              <a:ahLst/>
              <a:cxnLst/>
              <a:rect l="l" t="t" r="r" b="b"/>
              <a:pathLst>
                <a:path w="7298" h="7932" extrusionOk="0">
                  <a:moveTo>
                    <a:pt x="3060" y="0"/>
                  </a:moveTo>
                  <a:cubicBezTo>
                    <a:pt x="3060" y="438"/>
                    <a:pt x="3033" y="803"/>
                    <a:pt x="2998" y="1089"/>
                  </a:cubicBezTo>
                  <a:cubicBezTo>
                    <a:pt x="2694" y="670"/>
                    <a:pt x="2168" y="402"/>
                    <a:pt x="1695" y="331"/>
                  </a:cubicBezTo>
                  <a:cubicBezTo>
                    <a:pt x="1677" y="286"/>
                    <a:pt x="1660" y="250"/>
                    <a:pt x="1642" y="215"/>
                  </a:cubicBezTo>
                  <a:cubicBezTo>
                    <a:pt x="1606" y="241"/>
                    <a:pt x="1579" y="277"/>
                    <a:pt x="1544" y="313"/>
                  </a:cubicBezTo>
                  <a:cubicBezTo>
                    <a:pt x="1501" y="309"/>
                    <a:pt x="1458" y="308"/>
                    <a:pt x="1417" y="308"/>
                  </a:cubicBezTo>
                  <a:cubicBezTo>
                    <a:pt x="1125" y="308"/>
                    <a:pt x="886" y="392"/>
                    <a:pt x="776" y="571"/>
                  </a:cubicBezTo>
                  <a:cubicBezTo>
                    <a:pt x="357" y="1285"/>
                    <a:pt x="0" y="1785"/>
                    <a:pt x="321" y="1963"/>
                  </a:cubicBezTo>
                  <a:cubicBezTo>
                    <a:pt x="634" y="2133"/>
                    <a:pt x="1784" y="2115"/>
                    <a:pt x="2043" y="2159"/>
                  </a:cubicBezTo>
                  <a:cubicBezTo>
                    <a:pt x="2935" y="2944"/>
                    <a:pt x="3435" y="4363"/>
                    <a:pt x="3444" y="5647"/>
                  </a:cubicBezTo>
                  <a:cubicBezTo>
                    <a:pt x="3452" y="6841"/>
                    <a:pt x="3916" y="7931"/>
                    <a:pt x="5135" y="7931"/>
                  </a:cubicBezTo>
                  <a:cubicBezTo>
                    <a:pt x="5301" y="7931"/>
                    <a:pt x="5480" y="7911"/>
                    <a:pt x="5674" y="7869"/>
                  </a:cubicBezTo>
                  <a:cubicBezTo>
                    <a:pt x="7298" y="7512"/>
                    <a:pt x="6843" y="5621"/>
                    <a:pt x="6058" y="4889"/>
                  </a:cubicBezTo>
                  <a:cubicBezTo>
                    <a:pt x="5273" y="4158"/>
                    <a:pt x="4604" y="1651"/>
                    <a:pt x="4416" y="1017"/>
                  </a:cubicBezTo>
                  <a:cubicBezTo>
                    <a:pt x="4140" y="125"/>
                    <a:pt x="3533" y="0"/>
                    <a:pt x="30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8216409" y="1918202"/>
              <a:ext cx="18649" cy="192017"/>
            </a:xfrm>
            <a:custGeom>
              <a:avLst/>
              <a:gdLst/>
              <a:ahLst/>
              <a:cxnLst/>
              <a:rect l="l" t="t" r="r" b="b"/>
              <a:pathLst>
                <a:path w="189" h="1946" extrusionOk="0">
                  <a:moveTo>
                    <a:pt x="90" y="0"/>
                  </a:moveTo>
                  <a:cubicBezTo>
                    <a:pt x="37" y="0"/>
                    <a:pt x="1" y="36"/>
                    <a:pt x="1" y="90"/>
                  </a:cubicBezTo>
                  <a:lnTo>
                    <a:pt x="1" y="1847"/>
                  </a:lnTo>
                  <a:cubicBezTo>
                    <a:pt x="1" y="1900"/>
                    <a:pt x="37" y="1945"/>
                    <a:pt x="90" y="1945"/>
                  </a:cubicBezTo>
                  <a:cubicBezTo>
                    <a:pt x="144" y="1945"/>
                    <a:pt x="188" y="1900"/>
                    <a:pt x="188" y="1847"/>
                  </a:cubicBezTo>
                  <a:lnTo>
                    <a:pt x="188" y="90"/>
                  </a:lnTo>
                  <a:cubicBezTo>
                    <a:pt x="188" y="36"/>
                    <a:pt x="144" y="0"/>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8251634" y="2004441"/>
              <a:ext cx="18649" cy="105777"/>
            </a:xfrm>
            <a:custGeom>
              <a:avLst/>
              <a:gdLst/>
              <a:ahLst/>
              <a:cxnLst/>
              <a:rect l="l" t="t" r="r" b="b"/>
              <a:pathLst>
                <a:path w="189" h="1072" extrusionOk="0">
                  <a:moveTo>
                    <a:pt x="90" y="1"/>
                  </a:moveTo>
                  <a:cubicBezTo>
                    <a:pt x="45" y="1"/>
                    <a:pt x="1" y="45"/>
                    <a:pt x="1" y="99"/>
                  </a:cubicBezTo>
                  <a:lnTo>
                    <a:pt x="1" y="973"/>
                  </a:lnTo>
                  <a:cubicBezTo>
                    <a:pt x="1" y="1026"/>
                    <a:pt x="45" y="1071"/>
                    <a:pt x="90" y="1071"/>
                  </a:cubicBezTo>
                  <a:cubicBezTo>
                    <a:pt x="143" y="1071"/>
                    <a:pt x="188" y="1026"/>
                    <a:pt x="188" y="973"/>
                  </a:cubicBezTo>
                  <a:lnTo>
                    <a:pt x="188" y="99"/>
                  </a:lnTo>
                  <a:cubicBezTo>
                    <a:pt x="188" y="45"/>
                    <a:pt x="143"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8290412" y="2039667"/>
              <a:ext cx="18550" cy="70551"/>
            </a:xfrm>
            <a:custGeom>
              <a:avLst/>
              <a:gdLst/>
              <a:ahLst/>
              <a:cxnLst/>
              <a:rect l="l" t="t" r="r" b="b"/>
              <a:pathLst>
                <a:path w="188" h="715" extrusionOk="0">
                  <a:moveTo>
                    <a:pt x="98" y="0"/>
                  </a:moveTo>
                  <a:cubicBezTo>
                    <a:pt x="45" y="0"/>
                    <a:pt x="0" y="45"/>
                    <a:pt x="0" y="99"/>
                  </a:cubicBezTo>
                  <a:lnTo>
                    <a:pt x="0" y="616"/>
                  </a:lnTo>
                  <a:cubicBezTo>
                    <a:pt x="0" y="669"/>
                    <a:pt x="45" y="714"/>
                    <a:pt x="98" y="714"/>
                  </a:cubicBezTo>
                  <a:cubicBezTo>
                    <a:pt x="152" y="714"/>
                    <a:pt x="188" y="669"/>
                    <a:pt x="188" y="616"/>
                  </a:cubicBezTo>
                  <a:lnTo>
                    <a:pt x="188" y="99"/>
                  </a:lnTo>
                  <a:cubicBezTo>
                    <a:pt x="188" y="45"/>
                    <a:pt x="152"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6123204" y="1404125"/>
              <a:ext cx="18550" cy="192905"/>
            </a:xfrm>
            <a:custGeom>
              <a:avLst/>
              <a:gdLst/>
              <a:ahLst/>
              <a:cxnLst/>
              <a:rect l="l" t="t" r="r" b="b"/>
              <a:pathLst>
                <a:path w="188" h="1955" extrusionOk="0">
                  <a:moveTo>
                    <a:pt x="99" y="0"/>
                  </a:moveTo>
                  <a:cubicBezTo>
                    <a:pt x="45" y="0"/>
                    <a:pt x="1" y="45"/>
                    <a:pt x="1" y="99"/>
                  </a:cubicBezTo>
                  <a:lnTo>
                    <a:pt x="1" y="1856"/>
                  </a:lnTo>
                  <a:cubicBezTo>
                    <a:pt x="1" y="1910"/>
                    <a:pt x="45" y="1954"/>
                    <a:pt x="99" y="1954"/>
                  </a:cubicBezTo>
                  <a:cubicBezTo>
                    <a:pt x="143" y="1954"/>
                    <a:pt x="188" y="1910"/>
                    <a:pt x="188" y="1856"/>
                  </a:cubicBezTo>
                  <a:lnTo>
                    <a:pt x="188" y="99"/>
                  </a:lnTo>
                  <a:cubicBezTo>
                    <a:pt x="188" y="45"/>
                    <a:pt x="143"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6087979" y="1491251"/>
              <a:ext cx="18649" cy="105777"/>
            </a:xfrm>
            <a:custGeom>
              <a:avLst/>
              <a:gdLst/>
              <a:ahLst/>
              <a:cxnLst/>
              <a:rect l="l" t="t" r="r" b="b"/>
              <a:pathLst>
                <a:path w="189" h="1072" extrusionOk="0">
                  <a:moveTo>
                    <a:pt x="99" y="1"/>
                  </a:moveTo>
                  <a:cubicBezTo>
                    <a:pt x="45" y="1"/>
                    <a:pt x="1" y="45"/>
                    <a:pt x="1" y="90"/>
                  </a:cubicBezTo>
                  <a:lnTo>
                    <a:pt x="1" y="973"/>
                  </a:lnTo>
                  <a:cubicBezTo>
                    <a:pt x="1" y="1027"/>
                    <a:pt x="45" y="1071"/>
                    <a:pt x="99" y="1071"/>
                  </a:cubicBezTo>
                  <a:cubicBezTo>
                    <a:pt x="143" y="1071"/>
                    <a:pt x="188" y="1027"/>
                    <a:pt x="188" y="973"/>
                  </a:cubicBezTo>
                  <a:lnTo>
                    <a:pt x="188" y="90"/>
                  </a:lnTo>
                  <a:cubicBezTo>
                    <a:pt x="188" y="45"/>
                    <a:pt x="143"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6049300" y="1526477"/>
              <a:ext cx="18550" cy="70551"/>
            </a:xfrm>
            <a:custGeom>
              <a:avLst/>
              <a:gdLst/>
              <a:ahLst/>
              <a:cxnLst/>
              <a:rect l="l" t="t" r="r" b="b"/>
              <a:pathLst>
                <a:path w="188" h="715" extrusionOk="0">
                  <a:moveTo>
                    <a:pt x="89" y="0"/>
                  </a:moveTo>
                  <a:cubicBezTo>
                    <a:pt x="36" y="0"/>
                    <a:pt x="0" y="45"/>
                    <a:pt x="0" y="99"/>
                  </a:cubicBezTo>
                  <a:lnTo>
                    <a:pt x="0" y="616"/>
                  </a:lnTo>
                  <a:cubicBezTo>
                    <a:pt x="0" y="670"/>
                    <a:pt x="36" y="714"/>
                    <a:pt x="89" y="714"/>
                  </a:cubicBezTo>
                  <a:cubicBezTo>
                    <a:pt x="143" y="714"/>
                    <a:pt x="188" y="670"/>
                    <a:pt x="188" y="616"/>
                  </a:cubicBezTo>
                  <a:lnTo>
                    <a:pt x="188" y="99"/>
                  </a:lnTo>
                  <a:cubicBezTo>
                    <a:pt x="188" y="45"/>
                    <a:pt x="143"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6313343" y="845151"/>
              <a:ext cx="355705" cy="355714"/>
            </a:xfrm>
            <a:custGeom>
              <a:avLst/>
              <a:gdLst/>
              <a:ahLst/>
              <a:cxnLst/>
              <a:rect l="l" t="t" r="r" b="b"/>
              <a:pathLst>
                <a:path w="3605" h="3605" extrusionOk="0">
                  <a:moveTo>
                    <a:pt x="1803" y="90"/>
                  </a:moveTo>
                  <a:cubicBezTo>
                    <a:pt x="2748" y="90"/>
                    <a:pt x="3515" y="857"/>
                    <a:pt x="3515" y="1803"/>
                  </a:cubicBezTo>
                  <a:cubicBezTo>
                    <a:pt x="3515" y="2748"/>
                    <a:pt x="2748" y="3515"/>
                    <a:pt x="1803" y="3515"/>
                  </a:cubicBezTo>
                  <a:cubicBezTo>
                    <a:pt x="857" y="3515"/>
                    <a:pt x="90" y="2748"/>
                    <a:pt x="90" y="1803"/>
                  </a:cubicBezTo>
                  <a:cubicBezTo>
                    <a:pt x="90" y="857"/>
                    <a:pt x="857" y="90"/>
                    <a:pt x="1803" y="90"/>
                  </a:cubicBezTo>
                  <a:close/>
                  <a:moveTo>
                    <a:pt x="1803" y="1"/>
                  </a:moveTo>
                  <a:cubicBezTo>
                    <a:pt x="812" y="1"/>
                    <a:pt x="1" y="804"/>
                    <a:pt x="1" y="1803"/>
                  </a:cubicBezTo>
                  <a:cubicBezTo>
                    <a:pt x="1" y="2793"/>
                    <a:pt x="812" y="3605"/>
                    <a:pt x="1803" y="3605"/>
                  </a:cubicBezTo>
                  <a:cubicBezTo>
                    <a:pt x="2802" y="3605"/>
                    <a:pt x="3605" y="2793"/>
                    <a:pt x="3605" y="1803"/>
                  </a:cubicBezTo>
                  <a:cubicBezTo>
                    <a:pt x="3605" y="804"/>
                    <a:pt x="2802"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6643397" y="1022957"/>
              <a:ext cx="40652" cy="39765"/>
            </a:xfrm>
            <a:custGeom>
              <a:avLst/>
              <a:gdLst/>
              <a:ahLst/>
              <a:cxnLst/>
              <a:rect l="l" t="t" r="r" b="b"/>
              <a:pathLst>
                <a:path w="412" h="403" extrusionOk="0">
                  <a:moveTo>
                    <a:pt x="206" y="1"/>
                  </a:moveTo>
                  <a:cubicBezTo>
                    <a:pt x="90" y="1"/>
                    <a:pt x="1" y="90"/>
                    <a:pt x="1" y="197"/>
                  </a:cubicBezTo>
                  <a:cubicBezTo>
                    <a:pt x="1" y="313"/>
                    <a:pt x="90" y="402"/>
                    <a:pt x="206" y="402"/>
                  </a:cubicBezTo>
                  <a:cubicBezTo>
                    <a:pt x="322" y="402"/>
                    <a:pt x="411" y="313"/>
                    <a:pt x="411" y="197"/>
                  </a:cubicBezTo>
                  <a:cubicBezTo>
                    <a:pt x="411" y="90"/>
                    <a:pt x="322"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a:off x="6786075" y="2969447"/>
              <a:ext cx="235920" cy="116927"/>
            </a:xfrm>
            <a:custGeom>
              <a:avLst/>
              <a:gdLst/>
              <a:ahLst/>
              <a:cxnLst/>
              <a:rect l="l" t="t" r="r" b="b"/>
              <a:pathLst>
                <a:path w="2391" h="1185" extrusionOk="0">
                  <a:moveTo>
                    <a:pt x="103" y="0"/>
                  </a:moveTo>
                  <a:cubicBezTo>
                    <a:pt x="78" y="0"/>
                    <a:pt x="54" y="11"/>
                    <a:pt x="36" y="34"/>
                  </a:cubicBezTo>
                  <a:cubicBezTo>
                    <a:pt x="0" y="69"/>
                    <a:pt x="0" y="123"/>
                    <a:pt x="36" y="159"/>
                  </a:cubicBezTo>
                  <a:lnTo>
                    <a:pt x="946" y="1069"/>
                  </a:lnTo>
                  <a:cubicBezTo>
                    <a:pt x="1026" y="1149"/>
                    <a:pt x="1124" y="1184"/>
                    <a:pt x="1231" y="1184"/>
                  </a:cubicBezTo>
                  <a:lnTo>
                    <a:pt x="2293" y="1184"/>
                  </a:lnTo>
                  <a:cubicBezTo>
                    <a:pt x="2346" y="1184"/>
                    <a:pt x="2391" y="1149"/>
                    <a:pt x="2391" y="1095"/>
                  </a:cubicBezTo>
                  <a:cubicBezTo>
                    <a:pt x="2391" y="1042"/>
                    <a:pt x="2346" y="1006"/>
                    <a:pt x="2293" y="1006"/>
                  </a:cubicBezTo>
                  <a:lnTo>
                    <a:pt x="1231" y="1006"/>
                  </a:lnTo>
                  <a:cubicBezTo>
                    <a:pt x="1169" y="1006"/>
                    <a:pt x="1124" y="979"/>
                    <a:pt x="1080" y="944"/>
                  </a:cubicBezTo>
                  <a:lnTo>
                    <a:pt x="170" y="34"/>
                  </a:lnTo>
                  <a:cubicBezTo>
                    <a:pt x="152" y="11"/>
                    <a:pt x="127"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6667177" y="2917250"/>
              <a:ext cx="89888" cy="89891"/>
            </a:xfrm>
            <a:custGeom>
              <a:avLst/>
              <a:gdLst/>
              <a:ahLst/>
              <a:cxnLst/>
              <a:rect l="l" t="t" r="r" b="b"/>
              <a:pathLst>
                <a:path w="911" h="911" extrusionOk="0">
                  <a:moveTo>
                    <a:pt x="456" y="1"/>
                  </a:moveTo>
                  <a:cubicBezTo>
                    <a:pt x="206" y="1"/>
                    <a:pt x="1" y="206"/>
                    <a:pt x="1" y="456"/>
                  </a:cubicBezTo>
                  <a:lnTo>
                    <a:pt x="188" y="456"/>
                  </a:lnTo>
                  <a:cubicBezTo>
                    <a:pt x="188" y="304"/>
                    <a:pt x="313" y="188"/>
                    <a:pt x="456" y="188"/>
                  </a:cubicBezTo>
                  <a:cubicBezTo>
                    <a:pt x="607" y="188"/>
                    <a:pt x="723" y="304"/>
                    <a:pt x="723" y="456"/>
                  </a:cubicBezTo>
                  <a:cubicBezTo>
                    <a:pt x="723" y="598"/>
                    <a:pt x="607" y="723"/>
                    <a:pt x="456" y="723"/>
                  </a:cubicBezTo>
                  <a:lnTo>
                    <a:pt x="456" y="911"/>
                  </a:lnTo>
                  <a:cubicBezTo>
                    <a:pt x="706" y="911"/>
                    <a:pt x="911" y="705"/>
                    <a:pt x="911" y="456"/>
                  </a:cubicBezTo>
                  <a:cubicBezTo>
                    <a:pt x="911" y="206"/>
                    <a:pt x="706" y="1"/>
                    <a:pt x="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6667177" y="3032596"/>
              <a:ext cx="89888" cy="89891"/>
            </a:xfrm>
            <a:custGeom>
              <a:avLst/>
              <a:gdLst/>
              <a:ahLst/>
              <a:cxnLst/>
              <a:rect l="l" t="t" r="r" b="b"/>
              <a:pathLst>
                <a:path w="911" h="911" extrusionOk="0">
                  <a:moveTo>
                    <a:pt x="456" y="0"/>
                  </a:moveTo>
                  <a:cubicBezTo>
                    <a:pt x="206" y="0"/>
                    <a:pt x="1" y="205"/>
                    <a:pt x="1" y="455"/>
                  </a:cubicBezTo>
                  <a:lnTo>
                    <a:pt x="188" y="455"/>
                  </a:lnTo>
                  <a:cubicBezTo>
                    <a:pt x="188" y="313"/>
                    <a:pt x="313" y="188"/>
                    <a:pt x="456" y="188"/>
                  </a:cubicBezTo>
                  <a:cubicBezTo>
                    <a:pt x="607" y="188"/>
                    <a:pt x="723" y="313"/>
                    <a:pt x="723" y="455"/>
                  </a:cubicBezTo>
                  <a:cubicBezTo>
                    <a:pt x="723" y="598"/>
                    <a:pt x="607" y="723"/>
                    <a:pt x="456" y="723"/>
                  </a:cubicBezTo>
                  <a:lnTo>
                    <a:pt x="456" y="910"/>
                  </a:lnTo>
                  <a:cubicBezTo>
                    <a:pt x="706" y="910"/>
                    <a:pt x="911" y="705"/>
                    <a:pt x="911" y="455"/>
                  </a:cubicBezTo>
                  <a:cubicBezTo>
                    <a:pt x="911" y="205"/>
                    <a:pt x="706" y="0"/>
                    <a:pt x="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6897870" y="2345054"/>
              <a:ext cx="265916" cy="304701"/>
            </a:xfrm>
            <a:custGeom>
              <a:avLst/>
              <a:gdLst/>
              <a:ahLst/>
              <a:cxnLst/>
              <a:rect l="l" t="t" r="r" b="b"/>
              <a:pathLst>
                <a:path w="2695" h="3088" extrusionOk="0">
                  <a:moveTo>
                    <a:pt x="2694" y="1"/>
                  </a:moveTo>
                  <a:cubicBezTo>
                    <a:pt x="2694" y="1"/>
                    <a:pt x="0" y="1295"/>
                    <a:pt x="491" y="2187"/>
                  </a:cubicBezTo>
                  <a:cubicBezTo>
                    <a:pt x="973" y="3070"/>
                    <a:pt x="1169" y="3088"/>
                    <a:pt x="1169" y="3088"/>
                  </a:cubicBezTo>
                  <a:cubicBezTo>
                    <a:pt x="1169" y="3088"/>
                    <a:pt x="1294" y="1678"/>
                    <a:pt x="2632" y="956"/>
                  </a:cubicBezTo>
                  <a:lnTo>
                    <a:pt x="2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p:nvPr/>
          </p:nvSpPr>
          <p:spPr>
            <a:xfrm>
              <a:off x="7986703" y="3235958"/>
              <a:ext cx="108340" cy="103014"/>
            </a:xfrm>
            <a:custGeom>
              <a:avLst/>
              <a:gdLst/>
              <a:ahLst/>
              <a:cxnLst/>
              <a:rect l="l" t="t" r="r" b="b"/>
              <a:pathLst>
                <a:path w="1098" h="1044" extrusionOk="0">
                  <a:moveTo>
                    <a:pt x="1017" y="0"/>
                  </a:moveTo>
                  <a:cubicBezTo>
                    <a:pt x="723" y="98"/>
                    <a:pt x="384" y="250"/>
                    <a:pt x="125" y="482"/>
                  </a:cubicBezTo>
                  <a:cubicBezTo>
                    <a:pt x="36" y="553"/>
                    <a:pt x="0" y="669"/>
                    <a:pt x="18" y="785"/>
                  </a:cubicBezTo>
                  <a:cubicBezTo>
                    <a:pt x="53" y="944"/>
                    <a:pt x="189" y="1044"/>
                    <a:pt x="335" y="1044"/>
                  </a:cubicBezTo>
                  <a:cubicBezTo>
                    <a:pt x="378" y="1044"/>
                    <a:pt x="422" y="1035"/>
                    <a:pt x="464" y="1017"/>
                  </a:cubicBezTo>
                  <a:cubicBezTo>
                    <a:pt x="634" y="937"/>
                    <a:pt x="848" y="856"/>
                    <a:pt x="1098" y="803"/>
                  </a:cubicBezTo>
                  <a:cubicBezTo>
                    <a:pt x="1044" y="509"/>
                    <a:pt x="1017" y="25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8023705" y="3385544"/>
              <a:ext cx="121561" cy="99067"/>
            </a:xfrm>
            <a:custGeom>
              <a:avLst/>
              <a:gdLst/>
              <a:ahLst/>
              <a:cxnLst/>
              <a:rect l="l" t="t" r="r" b="b"/>
              <a:pathLst>
                <a:path w="1232" h="1004" extrusionOk="0">
                  <a:moveTo>
                    <a:pt x="919" y="1"/>
                  </a:moveTo>
                  <a:cubicBezTo>
                    <a:pt x="651" y="99"/>
                    <a:pt x="357" y="241"/>
                    <a:pt x="125" y="438"/>
                  </a:cubicBezTo>
                  <a:cubicBezTo>
                    <a:pt x="36" y="518"/>
                    <a:pt x="0" y="634"/>
                    <a:pt x="27" y="750"/>
                  </a:cubicBezTo>
                  <a:cubicBezTo>
                    <a:pt x="54" y="900"/>
                    <a:pt x="191" y="1004"/>
                    <a:pt x="338" y="1004"/>
                  </a:cubicBezTo>
                  <a:cubicBezTo>
                    <a:pt x="383" y="1004"/>
                    <a:pt x="429" y="994"/>
                    <a:pt x="473" y="973"/>
                  </a:cubicBezTo>
                  <a:cubicBezTo>
                    <a:pt x="669" y="884"/>
                    <a:pt x="937" y="795"/>
                    <a:pt x="1231" y="741"/>
                  </a:cubicBezTo>
                  <a:cubicBezTo>
                    <a:pt x="1097" y="482"/>
                    <a:pt x="999" y="233"/>
                    <a:pt x="9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a:off x="7977033" y="4028980"/>
              <a:ext cx="4440" cy="15985"/>
            </a:xfrm>
            <a:custGeom>
              <a:avLst/>
              <a:gdLst/>
              <a:ahLst/>
              <a:cxnLst/>
              <a:rect l="l" t="t" r="r" b="b"/>
              <a:pathLst>
                <a:path w="45" h="162" extrusionOk="0">
                  <a:moveTo>
                    <a:pt x="0" y="1"/>
                  </a:moveTo>
                  <a:cubicBezTo>
                    <a:pt x="18" y="54"/>
                    <a:pt x="36" y="108"/>
                    <a:pt x="45" y="161"/>
                  </a:cubicBezTo>
                  <a:cubicBezTo>
                    <a:pt x="36" y="108"/>
                    <a:pt x="18" y="54"/>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4"/>
            <p:cNvSpPr/>
            <p:nvPr/>
          </p:nvSpPr>
          <p:spPr>
            <a:xfrm>
              <a:off x="7768443" y="3808054"/>
              <a:ext cx="45783" cy="15097"/>
            </a:xfrm>
            <a:custGeom>
              <a:avLst/>
              <a:gdLst/>
              <a:ahLst/>
              <a:cxnLst/>
              <a:rect l="l" t="t" r="r" b="b"/>
              <a:pathLst>
                <a:path w="464" h="153" extrusionOk="0">
                  <a:moveTo>
                    <a:pt x="0" y="1"/>
                  </a:moveTo>
                  <a:cubicBezTo>
                    <a:pt x="0" y="1"/>
                    <a:pt x="80" y="54"/>
                    <a:pt x="196" y="152"/>
                  </a:cubicBezTo>
                  <a:cubicBezTo>
                    <a:pt x="256" y="152"/>
                    <a:pt x="315" y="148"/>
                    <a:pt x="375" y="148"/>
                  </a:cubicBezTo>
                  <a:cubicBezTo>
                    <a:pt x="404" y="148"/>
                    <a:pt x="434" y="149"/>
                    <a:pt x="464" y="152"/>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7814128" y="3823052"/>
              <a:ext cx="987" cy="99"/>
            </a:xfrm>
            <a:custGeom>
              <a:avLst/>
              <a:gdLst/>
              <a:ahLst/>
              <a:cxnLst/>
              <a:rect l="l" t="t" r="r" b="b"/>
              <a:pathLst>
                <a:path w="10" h="1" extrusionOk="0">
                  <a:moveTo>
                    <a:pt x="10" y="0"/>
                  </a:moveTo>
                  <a:lnTo>
                    <a:pt x="1" y="0"/>
                  </a:lnTo>
                  <a:lnTo>
                    <a:pt x="1" y="0"/>
                  </a:ln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p:cNvSpPr/>
            <p:nvPr/>
          </p:nvSpPr>
          <p:spPr>
            <a:xfrm>
              <a:off x="7722660" y="3821671"/>
              <a:ext cx="136461" cy="84168"/>
            </a:xfrm>
            <a:custGeom>
              <a:avLst/>
              <a:gdLst/>
              <a:ahLst/>
              <a:cxnLst/>
              <a:rect l="l" t="t" r="r" b="b"/>
              <a:pathLst>
                <a:path w="1383" h="853" extrusionOk="0">
                  <a:moveTo>
                    <a:pt x="111" y="0"/>
                  </a:moveTo>
                  <a:cubicBezTo>
                    <a:pt x="73" y="0"/>
                    <a:pt x="36" y="2"/>
                    <a:pt x="0" y="5"/>
                  </a:cubicBezTo>
                  <a:lnTo>
                    <a:pt x="526" y="460"/>
                  </a:lnTo>
                  <a:cubicBezTo>
                    <a:pt x="526" y="460"/>
                    <a:pt x="928" y="585"/>
                    <a:pt x="1383" y="853"/>
                  </a:cubicBezTo>
                  <a:cubicBezTo>
                    <a:pt x="1151" y="469"/>
                    <a:pt x="857" y="184"/>
                    <a:pt x="660" y="14"/>
                  </a:cubicBezTo>
                  <a:cubicBezTo>
                    <a:pt x="559" y="21"/>
                    <a:pt x="472" y="27"/>
                    <a:pt x="401" y="27"/>
                  </a:cubicBezTo>
                  <a:cubicBezTo>
                    <a:pt x="371" y="27"/>
                    <a:pt x="345" y="26"/>
                    <a:pt x="321" y="23"/>
                  </a:cubicBezTo>
                  <a:cubicBezTo>
                    <a:pt x="248" y="6"/>
                    <a:pt x="178" y="0"/>
                    <a:pt x="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p:nvPr/>
          </p:nvSpPr>
          <p:spPr>
            <a:xfrm>
              <a:off x="7859023" y="3905739"/>
              <a:ext cx="354028" cy="661204"/>
            </a:xfrm>
            <a:custGeom>
              <a:avLst/>
              <a:gdLst/>
              <a:ahLst/>
              <a:cxnLst/>
              <a:rect l="l" t="t" r="r" b="b"/>
              <a:pathLst>
                <a:path w="3588" h="6701" extrusionOk="0">
                  <a:moveTo>
                    <a:pt x="1250" y="1419"/>
                  </a:moveTo>
                  <a:lnTo>
                    <a:pt x="1250" y="1419"/>
                  </a:lnTo>
                  <a:cubicBezTo>
                    <a:pt x="1259" y="1446"/>
                    <a:pt x="1268" y="1482"/>
                    <a:pt x="1268" y="1509"/>
                  </a:cubicBezTo>
                  <a:cubicBezTo>
                    <a:pt x="1259" y="1464"/>
                    <a:pt x="1250" y="1428"/>
                    <a:pt x="1250" y="1419"/>
                  </a:cubicBezTo>
                  <a:close/>
                  <a:moveTo>
                    <a:pt x="1277" y="1526"/>
                  </a:moveTo>
                  <a:lnTo>
                    <a:pt x="1277" y="1526"/>
                  </a:lnTo>
                  <a:cubicBezTo>
                    <a:pt x="1294" y="1607"/>
                    <a:pt x="1312" y="1669"/>
                    <a:pt x="1321" y="1723"/>
                  </a:cubicBezTo>
                  <a:cubicBezTo>
                    <a:pt x="1303" y="1651"/>
                    <a:pt x="1286" y="1580"/>
                    <a:pt x="1277" y="1526"/>
                  </a:cubicBezTo>
                  <a:close/>
                  <a:moveTo>
                    <a:pt x="1321" y="1723"/>
                  </a:moveTo>
                  <a:cubicBezTo>
                    <a:pt x="1330" y="1758"/>
                    <a:pt x="1339" y="1785"/>
                    <a:pt x="1348" y="1821"/>
                  </a:cubicBezTo>
                  <a:cubicBezTo>
                    <a:pt x="1339" y="1794"/>
                    <a:pt x="1330" y="1758"/>
                    <a:pt x="1321" y="1723"/>
                  </a:cubicBezTo>
                  <a:close/>
                  <a:moveTo>
                    <a:pt x="1" y="1"/>
                  </a:moveTo>
                  <a:lnTo>
                    <a:pt x="1" y="1"/>
                  </a:lnTo>
                  <a:cubicBezTo>
                    <a:pt x="99" y="170"/>
                    <a:pt x="188" y="358"/>
                    <a:pt x="251" y="563"/>
                  </a:cubicBezTo>
                  <a:cubicBezTo>
                    <a:pt x="527" y="1517"/>
                    <a:pt x="1517" y="3551"/>
                    <a:pt x="2454" y="4444"/>
                  </a:cubicBezTo>
                  <a:cubicBezTo>
                    <a:pt x="3320" y="5264"/>
                    <a:pt x="3105" y="6397"/>
                    <a:pt x="2811" y="6701"/>
                  </a:cubicBezTo>
                  <a:cubicBezTo>
                    <a:pt x="3587" y="6023"/>
                    <a:pt x="3168" y="4649"/>
                    <a:pt x="2517" y="4042"/>
                  </a:cubicBezTo>
                  <a:cubicBezTo>
                    <a:pt x="2017" y="3578"/>
                    <a:pt x="1562" y="2383"/>
                    <a:pt x="1250" y="1410"/>
                  </a:cubicBezTo>
                  <a:lnTo>
                    <a:pt x="1241" y="1410"/>
                  </a:lnTo>
                  <a:cubicBezTo>
                    <a:pt x="1232" y="1357"/>
                    <a:pt x="1214" y="1303"/>
                    <a:pt x="1196" y="1250"/>
                  </a:cubicBezTo>
                  <a:cubicBezTo>
                    <a:pt x="982" y="688"/>
                    <a:pt x="465" y="27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7984927" y="4056312"/>
              <a:ext cx="4539" cy="19438"/>
            </a:xfrm>
            <a:custGeom>
              <a:avLst/>
              <a:gdLst/>
              <a:ahLst/>
              <a:cxnLst/>
              <a:rect l="l" t="t" r="r" b="b"/>
              <a:pathLst>
                <a:path w="46" h="197" extrusionOk="0">
                  <a:moveTo>
                    <a:pt x="1" y="0"/>
                  </a:moveTo>
                  <a:cubicBezTo>
                    <a:pt x="10" y="54"/>
                    <a:pt x="27" y="125"/>
                    <a:pt x="45" y="197"/>
                  </a:cubicBezTo>
                  <a:cubicBezTo>
                    <a:pt x="36" y="143"/>
                    <a:pt x="18" y="81"/>
                    <a:pt x="1" y="0"/>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a:off x="7984039" y="4054535"/>
              <a:ext cx="987" cy="1875"/>
            </a:xfrm>
            <a:custGeom>
              <a:avLst/>
              <a:gdLst/>
              <a:ahLst/>
              <a:cxnLst/>
              <a:rect l="l" t="t" r="r" b="b"/>
              <a:pathLst>
                <a:path w="10" h="19" extrusionOk="0">
                  <a:moveTo>
                    <a:pt x="1" y="1"/>
                  </a:moveTo>
                  <a:cubicBezTo>
                    <a:pt x="1" y="9"/>
                    <a:pt x="10" y="9"/>
                    <a:pt x="10" y="18"/>
                  </a:cubicBezTo>
                  <a:cubicBezTo>
                    <a:pt x="10" y="9"/>
                    <a:pt x="1" y="9"/>
                    <a:pt x="1" y="1"/>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a:off x="7982263" y="4044866"/>
              <a:ext cx="99" cy="987"/>
            </a:xfrm>
            <a:custGeom>
              <a:avLst/>
              <a:gdLst/>
              <a:ahLst/>
              <a:cxnLst/>
              <a:rect l="l" t="t" r="r" b="b"/>
              <a:pathLst>
                <a:path w="1" h="10" extrusionOk="0">
                  <a:moveTo>
                    <a:pt x="1" y="0"/>
                  </a:moveTo>
                  <a:cubicBezTo>
                    <a:pt x="1" y="0"/>
                    <a:pt x="1" y="9"/>
                    <a:pt x="1" y="9"/>
                  </a:cubicBezTo>
                  <a:cubicBezTo>
                    <a:pt x="1" y="0"/>
                    <a:pt x="1" y="0"/>
                    <a:pt x="1" y="0"/>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p:cNvSpPr/>
            <p:nvPr/>
          </p:nvSpPr>
          <p:spPr>
            <a:xfrm>
              <a:off x="7982263" y="4045754"/>
              <a:ext cx="1875" cy="8881"/>
            </a:xfrm>
            <a:custGeom>
              <a:avLst/>
              <a:gdLst/>
              <a:ahLst/>
              <a:cxnLst/>
              <a:rect l="l" t="t" r="r" b="b"/>
              <a:pathLst>
                <a:path w="19" h="90" extrusionOk="0">
                  <a:moveTo>
                    <a:pt x="1" y="0"/>
                  </a:moveTo>
                  <a:cubicBezTo>
                    <a:pt x="1" y="9"/>
                    <a:pt x="10" y="45"/>
                    <a:pt x="19" y="90"/>
                  </a:cubicBezTo>
                  <a:cubicBezTo>
                    <a:pt x="19" y="63"/>
                    <a:pt x="10" y="27"/>
                    <a:pt x="1" y="0"/>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p:nvPr/>
          </p:nvSpPr>
          <p:spPr>
            <a:xfrm>
              <a:off x="7989367" y="4075651"/>
              <a:ext cx="2664" cy="9769"/>
            </a:xfrm>
            <a:custGeom>
              <a:avLst/>
              <a:gdLst/>
              <a:ahLst/>
              <a:cxnLst/>
              <a:rect l="l" t="t" r="r" b="b"/>
              <a:pathLst>
                <a:path w="27" h="99" extrusionOk="0">
                  <a:moveTo>
                    <a:pt x="0" y="1"/>
                  </a:moveTo>
                  <a:cubicBezTo>
                    <a:pt x="9" y="36"/>
                    <a:pt x="18" y="72"/>
                    <a:pt x="27" y="99"/>
                  </a:cubicBezTo>
                  <a:cubicBezTo>
                    <a:pt x="18" y="63"/>
                    <a:pt x="9" y="36"/>
                    <a:pt x="0" y="1"/>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4"/>
            <p:cNvSpPr/>
            <p:nvPr/>
          </p:nvSpPr>
          <p:spPr>
            <a:xfrm>
              <a:off x="7991932" y="4085321"/>
              <a:ext cx="987" cy="3651"/>
            </a:xfrm>
            <a:custGeom>
              <a:avLst/>
              <a:gdLst/>
              <a:ahLst/>
              <a:cxnLst/>
              <a:rect l="l" t="t" r="r" b="b"/>
              <a:pathLst>
                <a:path w="10" h="37" extrusionOk="0">
                  <a:moveTo>
                    <a:pt x="1" y="1"/>
                  </a:moveTo>
                  <a:cubicBezTo>
                    <a:pt x="1" y="10"/>
                    <a:pt x="10" y="28"/>
                    <a:pt x="10" y="36"/>
                  </a:cubicBezTo>
                  <a:cubicBezTo>
                    <a:pt x="10" y="28"/>
                    <a:pt x="10" y="10"/>
                    <a:pt x="1" y="1"/>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4"/>
            <p:cNvSpPr/>
            <p:nvPr/>
          </p:nvSpPr>
          <p:spPr>
            <a:xfrm>
              <a:off x="7995485" y="4098543"/>
              <a:ext cx="99" cy="99"/>
            </a:xfrm>
            <a:custGeom>
              <a:avLst/>
              <a:gdLst/>
              <a:ahLst/>
              <a:cxnLst/>
              <a:rect l="l" t="t" r="r" b="b"/>
              <a:pathLst>
                <a:path w="1" h="1" extrusionOk="0">
                  <a:moveTo>
                    <a:pt x="1" y="1"/>
                  </a:moveTo>
                  <a:cubicBezTo>
                    <a:pt x="1" y="1"/>
                    <a:pt x="1" y="1"/>
                    <a:pt x="1" y="1"/>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4"/>
            <p:cNvSpPr/>
            <p:nvPr/>
          </p:nvSpPr>
          <p:spPr>
            <a:xfrm>
              <a:off x="7787782" y="3822658"/>
              <a:ext cx="189348" cy="206423"/>
            </a:xfrm>
            <a:custGeom>
              <a:avLst/>
              <a:gdLst/>
              <a:ahLst/>
              <a:cxnLst/>
              <a:rect l="l" t="t" r="r" b="b"/>
              <a:pathLst>
                <a:path w="1919" h="2092" extrusionOk="0">
                  <a:moveTo>
                    <a:pt x="179" y="0"/>
                  </a:moveTo>
                  <a:cubicBezTo>
                    <a:pt x="119" y="0"/>
                    <a:pt x="60" y="4"/>
                    <a:pt x="0" y="4"/>
                  </a:cubicBezTo>
                  <a:cubicBezTo>
                    <a:pt x="197" y="174"/>
                    <a:pt x="491" y="459"/>
                    <a:pt x="723" y="843"/>
                  </a:cubicBezTo>
                  <a:cubicBezTo>
                    <a:pt x="1187" y="1119"/>
                    <a:pt x="1704" y="1530"/>
                    <a:pt x="1918" y="2092"/>
                  </a:cubicBezTo>
                  <a:cubicBezTo>
                    <a:pt x="1767" y="1619"/>
                    <a:pt x="1651" y="1218"/>
                    <a:pt x="1597" y="1012"/>
                  </a:cubicBezTo>
                  <a:cubicBezTo>
                    <a:pt x="1330" y="147"/>
                    <a:pt x="750" y="4"/>
                    <a:pt x="277" y="4"/>
                  </a:cubicBezTo>
                  <a:lnTo>
                    <a:pt x="268" y="4"/>
                  </a:lnTo>
                  <a:cubicBezTo>
                    <a:pt x="238" y="1"/>
                    <a:pt x="208" y="0"/>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4"/>
            <p:cNvSpPr/>
            <p:nvPr/>
          </p:nvSpPr>
          <p:spPr>
            <a:xfrm>
              <a:off x="7981375" y="4044866"/>
              <a:ext cx="987" cy="99"/>
            </a:xfrm>
            <a:custGeom>
              <a:avLst/>
              <a:gdLst/>
              <a:ahLst/>
              <a:cxnLst/>
              <a:rect l="l" t="t" r="r" b="b"/>
              <a:pathLst>
                <a:path w="10" h="1" extrusionOk="0">
                  <a:moveTo>
                    <a:pt x="10" y="0"/>
                  </a:moveTo>
                  <a:lnTo>
                    <a:pt x="10" y="0"/>
                  </a:lnTo>
                  <a:cubicBezTo>
                    <a:pt x="10" y="0"/>
                    <a:pt x="10" y="0"/>
                    <a:pt x="1" y="0"/>
                  </a:cubicBezTo>
                  <a:cubicBezTo>
                    <a:pt x="10" y="0"/>
                    <a:pt x="10" y="0"/>
                    <a:pt x="10" y="0"/>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4"/>
            <p:cNvSpPr/>
            <p:nvPr/>
          </p:nvSpPr>
          <p:spPr>
            <a:xfrm>
              <a:off x="7994597" y="4096767"/>
              <a:ext cx="987" cy="1875"/>
            </a:xfrm>
            <a:custGeom>
              <a:avLst/>
              <a:gdLst/>
              <a:ahLst/>
              <a:cxnLst/>
              <a:rect l="l" t="t" r="r" b="b"/>
              <a:pathLst>
                <a:path w="10" h="19" extrusionOk="0">
                  <a:moveTo>
                    <a:pt x="1" y="1"/>
                  </a:moveTo>
                  <a:cubicBezTo>
                    <a:pt x="10" y="10"/>
                    <a:pt x="10" y="19"/>
                    <a:pt x="10" y="19"/>
                  </a:cubicBezTo>
                  <a:cubicBezTo>
                    <a:pt x="10" y="19"/>
                    <a:pt x="10" y="10"/>
                    <a:pt x="1" y="1"/>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4"/>
            <p:cNvSpPr/>
            <p:nvPr/>
          </p:nvSpPr>
          <p:spPr>
            <a:xfrm>
              <a:off x="7993709" y="4091537"/>
              <a:ext cx="987" cy="5328"/>
            </a:xfrm>
            <a:custGeom>
              <a:avLst/>
              <a:gdLst/>
              <a:ahLst/>
              <a:cxnLst/>
              <a:rect l="l" t="t" r="r" b="b"/>
              <a:pathLst>
                <a:path w="10" h="54" extrusionOk="0">
                  <a:moveTo>
                    <a:pt x="1" y="0"/>
                  </a:moveTo>
                  <a:cubicBezTo>
                    <a:pt x="10" y="27"/>
                    <a:pt x="10" y="45"/>
                    <a:pt x="10" y="54"/>
                  </a:cubicBezTo>
                  <a:cubicBezTo>
                    <a:pt x="10" y="45"/>
                    <a:pt x="10" y="27"/>
                    <a:pt x="1" y="0"/>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p:nvPr/>
          </p:nvSpPr>
          <p:spPr>
            <a:xfrm>
              <a:off x="7992821" y="4088873"/>
              <a:ext cx="987" cy="2763"/>
            </a:xfrm>
            <a:custGeom>
              <a:avLst/>
              <a:gdLst/>
              <a:ahLst/>
              <a:cxnLst/>
              <a:rect l="l" t="t" r="r" b="b"/>
              <a:pathLst>
                <a:path w="10" h="28" extrusionOk="0">
                  <a:moveTo>
                    <a:pt x="1" y="0"/>
                  </a:moveTo>
                  <a:cubicBezTo>
                    <a:pt x="10" y="9"/>
                    <a:pt x="10" y="18"/>
                    <a:pt x="10" y="27"/>
                  </a:cubicBezTo>
                  <a:cubicBezTo>
                    <a:pt x="10" y="18"/>
                    <a:pt x="10" y="9"/>
                    <a:pt x="1" y="0"/>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7776337" y="4088873"/>
              <a:ext cx="131231" cy="89891"/>
            </a:xfrm>
            <a:custGeom>
              <a:avLst/>
              <a:gdLst/>
              <a:ahLst/>
              <a:cxnLst/>
              <a:rect l="l" t="t" r="r" b="b"/>
              <a:pathLst>
                <a:path w="1330" h="911" extrusionOk="0">
                  <a:moveTo>
                    <a:pt x="991" y="0"/>
                  </a:moveTo>
                  <a:cubicBezTo>
                    <a:pt x="634" y="0"/>
                    <a:pt x="268" y="134"/>
                    <a:pt x="0" y="250"/>
                  </a:cubicBezTo>
                  <a:cubicBezTo>
                    <a:pt x="125" y="455"/>
                    <a:pt x="232" y="678"/>
                    <a:pt x="330" y="910"/>
                  </a:cubicBezTo>
                  <a:cubicBezTo>
                    <a:pt x="589" y="741"/>
                    <a:pt x="866" y="625"/>
                    <a:pt x="1071" y="563"/>
                  </a:cubicBezTo>
                  <a:cubicBezTo>
                    <a:pt x="1249" y="509"/>
                    <a:pt x="1330" y="304"/>
                    <a:pt x="1240" y="143"/>
                  </a:cubicBezTo>
                  <a:cubicBezTo>
                    <a:pt x="1187" y="54"/>
                    <a:pt x="1089" y="0"/>
                    <a:pt x="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7829126" y="4208561"/>
              <a:ext cx="139223" cy="108441"/>
            </a:xfrm>
            <a:custGeom>
              <a:avLst/>
              <a:gdLst/>
              <a:ahLst/>
              <a:cxnLst/>
              <a:rect l="l" t="t" r="r" b="b"/>
              <a:pathLst>
                <a:path w="1411" h="1099" extrusionOk="0">
                  <a:moveTo>
                    <a:pt x="1071" y="1"/>
                  </a:moveTo>
                  <a:cubicBezTo>
                    <a:pt x="679" y="10"/>
                    <a:pt x="268" y="161"/>
                    <a:pt x="1" y="295"/>
                  </a:cubicBezTo>
                  <a:cubicBezTo>
                    <a:pt x="72" y="563"/>
                    <a:pt x="125" y="830"/>
                    <a:pt x="161" y="1098"/>
                  </a:cubicBezTo>
                  <a:cubicBezTo>
                    <a:pt x="491" y="813"/>
                    <a:pt x="875" y="652"/>
                    <a:pt x="1151" y="563"/>
                  </a:cubicBezTo>
                  <a:cubicBezTo>
                    <a:pt x="1330" y="509"/>
                    <a:pt x="1410" y="304"/>
                    <a:pt x="1321" y="143"/>
                  </a:cubicBezTo>
                  <a:cubicBezTo>
                    <a:pt x="1267" y="63"/>
                    <a:pt x="1178"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p:nvPr/>
          </p:nvSpPr>
          <p:spPr>
            <a:xfrm>
              <a:off x="7997261" y="2794897"/>
              <a:ext cx="99" cy="99"/>
            </a:xfrm>
            <a:custGeom>
              <a:avLst/>
              <a:gdLst/>
              <a:ahLst/>
              <a:cxnLst/>
              <a:rect l="l" t="t" r="r" b="b"/>
              <a:pathLst>
                <a:path w="1" h="1" extrusionOk="0">
                  <a:moveTo>
                    <a:pt x="1" y="1"/>
                  </a:moveTo>
                  <a:close/>
                </a:path>
              </a:pathLst>
            </a:custGeom>
            <a:solidFill>
              <a:srgbClr val="221B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p:cNvSpPr/>
            <p:nvPr/>
          </p:nvSpPr>
          <p:spPr>
            <a:xfrm>
              <a:off x="7011341" y="2071340"/>
              <a:ext cx="1509750" cy="1587838"/>
            </a:xfrm>
            <a:custGeom>
              <a:avLst/>
              <a:gdLst/>
              <a:ahLst/>
              <a:cxnLst/>
              <a:rect l="l" t="t" r="r" b="b"/>
              <a:pathLst>
                <a:path w="15301" h="16092" extrusionOk="0">
                  <a:moveTo>
                    <a:pt x="6379" y="1"/>
                  </a:moveTo>
                  <a:cubicBezTo>
                    <a:pt x="6379" y="1"/>
                    <a:pt x="4933" y="653"/>
                    <a:pt x="2788" y="653"/>
                  </a:cubicBezTo>
                  <a:cubicBezTo>
                    <a:pt x="2139" y="653"/>
                    <a:pt x="1426" y="593"/>
                    <a:pt x="670" y="438"/>
                  </a:cubicBezTo>
                  <a:lnTo>
                    <a:pt x="670" y="438"/>
                  </a:lnTo>
                  <a:cubicBezTo>
                    <a:pt x="670" y="438"/>
                    <a:pt x="1" y="6468"/>
                    <a:pt x="3587" y="10545"/>
                  </a:cubicBezTo>
                  <a:cubicBezTo>
                    <a:pt x="3587" y="10545"/>
                    <a:pt x="4658" y="13445"/>
                    <a:pt x="5737" y="15925"/>
                  </a:cubicBezTo>
                  <a:cubicBezTo>
                    <a:pt x="6099" y="16043"/>
                    <a:pt x="6404" y="16091"/>
                    <a:pt x="6662" y="16091"/>
                  </a:cubicBezTo>
                  <a:cubicBezTo>
                    <a:pt x="7548" y="16091"/>
                    <a:pt x="7869" y="15523"/>
                    <a:pt x="7959" y="15309"/>
                  </a:cubicBezTo>
                  <a:cubicBezTo>
                    <a:pt x="7700" y="12802"/>
                    <a:pt x="7102" y="9965"/>
                    <a:pt x="6379" y="9314"/>
                  </a:cubicBezTo>
                  <a:cubicBezTo>
                    <a:pt x="6005" y="8975"/>
                    <a:pt x="5238" y="4845"/>
                    <a:pt x="5247" y="4354"/>
                  </a:cubicBezTo>
                  <a:cubicBezTo>
                    <a:pt x="5255" y="3891"/>
                    <a:pt x="5271" y="3535"/>
                    <a:pt x="5678" y="3535"/>
                  </a:cubicBezTo>
                  <a:cubicBezTo>
                    <a:pt x="5710" y="3535"/>
                    <a:pt x="5744" y="3538"/>
                    <a:pt x="5782" y="3542"/>
                  </a:cubicBezTo>
                  <a:cubicBezTo>
                    <a:pt x="6299" y="3596"/>
                    <a:pt x="9555" y="4863"/>
                    <a:pt x="11045" y="5193"/>
                  </a:cubicBezTo>
                  <a:cubicBezTo>
                    <a:pt x="11045" y="5193"/>
                    <a:pt x="10287" y="6219"/>
                    <a:pt x="10144" y="6647"/>
                  </a:cubicBezTo>
                  <a:cubicBezTo>
                    <a:pt x="10117" y="6736"/>
                    <a:pt x="10055" y="6995"/>
                    <a:pt x="9993" y="7334"/>
                  </a:cubicBezTo>
                  <a:cubicBezTo>
                    <a:pt x="10302" y="7916"/>
                    <a:pt x="10789" y="8135"/>
                    <a:pt x="11291" y="8135"/>
                  </a:cubicBezTo>
                  <a:cubicBezTo>
                    <a:pt x="11903" y="8135"/>
                    <a:pt x="12538" y="7810"/>
                    <a:pt x="12901" y="7423"/>
                  </a:cubicBezTo>
                  <a:cubicBezTo>
                    <a:pt x="14034" y="6165"/>
                    <a:pt x="15051" y="4943"/>
                    <a:pt x="15131" y="4622"/>
                  </a:cubicBezTo>
                  <a:cubicBezTo>
                    <a:pt x="15301" y="3908"/>
                    <a:pt x="12767" y="1250"/>
                    <a:pt x="6379" y="1"/>
                  </a:cubicBezTo>
                  <a:close/>
                </a:path>
              </a:pathLst>
            </a:custGeom>
            <a:gradFill>
              <a:gsLst>
                <a:gs pos="0">
                  <a:schemeClr val="accent5"/>
                </a:gs>
                <a:gs pos="25000">
                  <a:schemeClr val="lt2"/>
                </a:gs>
                <a:gs pos="50000">
                  <a:schemeClr val="dk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a:off x="7997261" y="2794897"/>
              <a:ext cx="99" cy="99"/>
            </a:xfrm>
            <a:custGeom>
              <a:avLst/>
              <a:gdLst/>
              <a:ahLst/>
              <a:cxnLst/>
              <a:rect l="l" t="t" r="r" b="b"/>
              <a:pathLst>
                <a:path w="1" h="1" extrusionOk="0">
                  <a:moveTo>
                    <a:pt x="1" y="1"/>
                  </a:moveTo>
                  <a:close/>
                </a:path>
              </a:pathLst>
            </a:custGeom>
            <a:solidFill>
              <a:srgbClr val="221B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4"/>
            <p:cNvSpPr/>
            <p:nvPr/>
          </p:nvSpPr>
          <p:spPr>
            <a:xfrm>
              <a:off x="7577416" y="3642583"/>
              <a:ext cx="99" cy="99"/>
            </a:xfrm>
            <a:custGeom>
              <a:avLst/>
              <a:gdLst/>
              <a:ahLst/>
              <a:cxnLst/>
              <a:rect l="l" t="t" r="r" b="b"/>
              <a:pathLst>
                <a:path w="1" h="1" extrusionOk="0">
                  <a:moveTo>
                    <a:pt x="0" y="1"/>
                  </a:moveTo>
                  <a:close/>
                </a:path>
              </a:pathLst>
            </a:custGeom>
            <a:solidFill>
              <a:srgbClr val="221B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p:nvPr/>
          </p:nvSpPr>
          <p:spPr>
            <a:xfrm>
              <a:off x="7577416" y="3642583"/>
              <a:ext cx="99" cy="99"/>
            </a:xfrm>
            <a:custGeom>
              <a:avLst/>
              <a:gdLst/>
              <a:ahLst/>
              <a:cxnLst/>
              <a:rect l="l" t="t" r="r" b="b"/>
              <a:pathLst>
                <a:path w="1" h="1" extrusionOk="0">
                  <a:moveTo>
                    <a:pt x="0" y="1"/>
                  </a:moveTo>
                  <a:close/>
                </a:path>
              </a:pathLst>
            </a:custGeom>
            <a:solidFill>
              <a:srgbClr val="221B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8678583" y="1610249"/>
              <a:ext cx="144946" cy="81800"/>
            </a:xfrm>
            <a:custGeom>
              <a:avLst/>
              <a:gdLst/>
              <a:ahLst/>
              <a:cxnLst/>
              <a:rect l="l" t="t" r="r" b="b"/>
              <a:pathLst>
                <a:path w="1469" h="829" extrusionOk="0">
                  <a:moveTo>
                    <a:pt x="1294" y="0"/>
                  </a:moveTo>
                  <a:cubicBezTo>
                    <a:pt x="1259" y="0"/>
                    <a:pt x="1218" y="16"/>
                    <a:pt x="1169" y="52"/>
                  </a:cubicBezTo>
                  <a:cubicBezTo>
                    <a:pt x="892" y="267"/>
                    <a:pt x="170" y="374"/>
                    <a:pt x="170" y="374"/>
                  </a:cubicBezTo>
                  <a:cubicBezTo>
                    <a:pt x="0" y="606"/>
                    <a:pt x="250" y="811"/>
                    <a:pt x="250" y="811"/>
                  </a:cubicBezTo>
                  <a:cubicBezTo>
                    <a:pt x="250" y="811"/>
                    <a:pt x="416" y="828"/>
                    <a:pt x="619" y="828"/>
                  </a:cubicBezTo>
                  <a:cubicBezTo>
                    <a:pt x="917" y="828"/>
                    <a:pt x="1297" y="791"/>
                    <a:pt x="1365" y="606"/>
                  </a:cubicBezTo>
                  <a:cubicBezTo>
                    <a:pt x="1468" y="348"/>
                    <a:pt x="1456" y="0"/>
                    <a:pt x="1294" y="0"/>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6620506" y="2328971"/>
              <a:ext cx="117220" cy="127978"/>
            </a:xfrm>
            <a:custGeom>
              <a:avLst/>
              <a:gdLst/>
              <a:ahLst/>
              <a:cxnLst/>
              <a:rect l="l" t="t" r="r" b="b"/>
              <a:pathLst>
                <a:path w="1188" h="1297" extrusionOk="0">
                  <a:moveTo>
                    <a:pt x="741" y="0"/>
                  </a:moveTo>
                  <a:cubicBezTo>
                    <a:pt x="688" y="0"/>
                    <a:pt x="643" y="40"/>
                    <a:pt x="617" y="137"/>
                  </a:cubicBezTo>
                  <a:cubicBezTo>
                    <a:pt x="518" y="476"/>
                    <a:pt x="1" y="994"/>
                    <a:pt x="1" y="994"/>
                  </a:cubicBezTo>
                  <a:cubicBezTo>
                    <a:pt x="10" y="1279"/>
                    <a:pt x="331" y="1297"/>
                    <a:pt x="331" y="1297"/>
                  </a:cubicBezTo>
                  <a:cubicBezTo>
                    <a:pt x="331" y="1297"/>
                    <a:pt x="1187" y="780"/>
                    <a:pt x="1098" y="458"/>
                  </a:cubicBezTo>
                  <a:cubicBezTo>
                    <a:pt x="1042" y="232"/>
                    <a:pt x="869" y="0"/>
                    <a:pt x="741" y="0"/>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p:nvPr/>
          </p:nvSpPr>
          <p:spPr>
            <a:xfrm>
              <a:off x="6680399" y="2483096"/>
              <a:ext cx="244800" cy="115644"/>
            </a:xfrm>
            <a:custGeom>
              <a:avLst/>
              <a:gdLst/>
              <a:ahLst/>
              <a:cxnLst/>
              <a:rect l="l" t="t" r="r" b="b"/>
              <a:pathLst>
                <a:path w="2481" h="1172" extrusionOk="0">
                  <a:moveTo>
                    <a:pt x="356" y="0"/>
                  </a:moveTo>
                  <a:cubicBezTo>
                    <a:pt x="297" y="0"/>
                    <a:pt x="239" y="18"/>
                    <a:pt x="188" y="56"/>
                  </a:cubicBezTo>
                  <a:cubicBezTo>
                    <a:pt x="108" y="119"/>
                    <a:pt x="27" y="208"/>
                    <a:pt x="18" y="333"/>
                  </a:cubicBezTo>
                  <a:cubicBezTo>
                    <a:pt x="1" y="645"/>
                    <a:pt x="1856" y="1171"/>
                    <a:pt x="2070" y="1171"/>
                  </a:cubicBezTo>
                  <a:cubicBezTo>
                    <a:pt x="2481" y="1153"/>
                    <a:pt x="2284" y="770"/>
                    <a:pt x="2160" y="743"/>
                  </a:cubicBezTo>
                  <a:cubicBezTo>
                    <a:pt x="2044" y="716"/>
                    <a:pt x="1116" y="529"/>
                    <a:pt x="545" y="65"/>
                  </a:cubicBezTo>
                  <a:cubicBezTo>
                    <a:pt x="488" y="23"/>
                    <a:pt x="422" y="0"/>
                    <a:pt x="356" y="0"/>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4"/>
            <p:cNvSpPr/>
            <p:nvPr/>
          </p:nvSpPr>
          <p:spPr>
            <a:xfrm>
              <a:off x="6639056" y="2533221"/>
              <a:ext cx="262364" cy="123637"/>
            </a:xfrm>
            <a:custGeom>
              <a:avLst/>
              <a:gdLst/>
              <a:ahLst/>
              <a:cxnLst/>
              <a:rect l="l" t="t" r="r" b="b"/>
              <a:pathLst>
                <a:path w="2659" h="1253" extrusionOk="0">
                  <a:moveTo>
                    <a:pt x="381" y="1"/>
                  </a:moveTo>
                  <a:cubicBezTo>
                    <a:pt x="334" y="1"/>
                    <a:pt x="286" y="13"/>
                    <a:pt x="241" y="39"/>
                  </a:cubicBezTo>
                  <a:cubicBezTo>
                    <a:pt x="143" y="92"/>
                    <a:pt x="36" y="182"/>
                    <a:pt x="27" y="333"/>
                  </a:cubicBezTo>
                  <a:cubicBezTo>
                    <a:pt x="0" y="645"/>
                    <a:pt x="1990" y="1252"/>
                    <a:pt x="2222" y="1252"/>
                  </a:cubicBezTo>
                  <a:cubicBezTo>
                    <a:pt x="2659" y="1252"/>
                    <a:pt x="2463" y="868"/>
                    <a:pt x="2320" y="833"/>
                  </a:cubicBezTo>
                  <a:cubicBezTo>
                    <a:pt x="2195" y="797"/>
                    <a:pt x="1178" y="565"/>
                    <a:pt x="562" y="66"/>
                  </a:cubicBezTo>
                  <a:cubicBezTo>
                    <a:pt x="510" y="24"/>
                    <a:pt x="446" y="1"/>
                    <a:pt x="381"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4"/>
            <p:cNvSpPr/>
            <p:nvPr/>
          </p:nvSpPr>
          <p:spPr>
            <a:xfrm>
              <a:off x="6903552" y="1153544"/>
              <a:ext cx="544066" cy="367160"/>
            </a:xfrm>
            <a:custGeom>
              <a:avLst/>
              <a:gdLst/>
              <a:ahLst/>
              <a:cxnLst/>
              <a:rect l="l" t="t" r="r" b="b"/>
              <a:pathLst>
                <a:path w="5514" h="3721" extrusionOk="0">
                  <a:moveTo>
                    <a:pt x="0" y="0"/>
                  </a:moveTo>
                  <a:lnTo>
                    <a:pt x="0" y="0"/>
                  </a:lnTo>
                  <a:cubicBezTo>
                    <a:pt x="125" y="1401"/>
                    <a:pt x="1454" y="2802"/>
                    <a:pt x="1454" y="2802"/>
                  </a:cubicBezTo>
                  <a:lnTo>
                    <a:pt x="4015" y="3721"/>
                  </a:lnTo>
                  <a:lnTo>
                    <a:pt x="5513" y="1811"/>
                  </a:lnTo>
                  <a:lnTo>
                    <a:pt x="5513" y="1811"/>
                  </a:lnTo>
                  <a:cubicBezTo>
                    <a:pt x="5488" y="1812"/>
                    <a:pt x="5462" y="1812"/>
                    <a:pt x="5436" y="1812"/>
                  </a:cubicBezTo>
                  <a:cubicBezTo>
                    <a:pt x="1926" y="1812"/>
                    <a:pt x="0" y="1"/>
                    <a:pt x="0"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p:nvPr/>
          </p:nvSpPr>
          <p:spPr>
            <a:xfrm>
              <a:off x="6586267" y="2579596"/>
              <a:ext cx="227237" cy="149291"/>
            </a:xfrm>
            <a:custGeom>
              <a:avLst/>
              <a:gdLst/>
              <a:ahLst/>
              <a:cxnLst/>
              <a:rect l="l" t="t" r="r" b="b"/>
              <a:pathLst>
                <a:path w="2303" h="1513" extrusionOk="0">
                  <a:moveTo>
                    <a:pt x="414" y="1"/>
                  </a:moveTo>
                  <a:cubicBezTo>
                    <a:pt x="377" y="1"/>
                    <a:pt x="340" y="8"/>
                    <a:pt x="303" y="24"/>
                  </a:cubicBezTo>
                  <a:cubicBezTo>
                    <a:pt x="214" y="68"/>
                    <a:pt x="125" y="140"/>
                    <a:pt x="89" y="265"/>
                  </a:cubicBezTo>
                  <a:cubicBezTo>
                    <a:pt x="0" y="568"/>
                    <a:pt x="1704" y="1469"/>
                    <a:pt x="1918" y="1505"/>
                  </a:cubicBezTo>
                  <a:cubicBezTo>
                    <a:pt x="1950" y="1510"/>
                    <a:pt x="1979" y="1513"/>
                    <a:pt x="2005" y="1513"/>
                  </a:cubicBezTo>
                  <a:cubicBezTo>
                    <a:pt x="2302" y="1513"/>
                    <a:pt x="2203" y="1161"/>
                    <a:pt x="2097" y="1112"/>
                  </a:cubicBezTo>
                  <a:cubicBezTo>
                    <a:pt x="1981" y="1059"/>
                    <a:pt x="1115" y="684"/>
                    <a:pt x="651" y="113"/>
                  </a:cubicBezTo>
                  <a:cubicBezTo>
                    <a:pt x="588" y="43"/>
                    <a:pt x="503" y="1"/>
                    <a:pt x="414"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p:nvPr/>
          </p:nvSpPr>
          <p:spPr>
            <a:xfrm>
              <a:off x="6530814" y="2614921"/>
              <a:ext cx="168824" cy="158369"/>
            </a:xfrm>
            <a:custGeom>
              <a:avLst/>
              <a:gdLst/>
              <a:ahLst/>
              <a:cxnLst/>
              <a:rect l="l" t="t" r="r" b="b"/>
              <a:pathLst>
                <a:path w="1711" h="1605" extrusionOk="0">
                  <a:moveTo>
                    <a:pt x="428" y="0"/>
                  </a:moveTo>
                  <a:cubicBezTo>
                    <a:pt x="372" y="0"/>
                    <a:pt x="316" y="16"/>
                    <a:pt x="268" y="49"/>
                  </a:cubicBezTo>
                  <a:cubicBezTo>
                    <a:pt x="223" y="85"/>
                    <a:pt x="187" y="130"/>
                    <a:pt x="152" y="183"/>
                  </a:cubicBezTo>
                  <a:cubicBezTo>
                    <a:pt x="0" y="460"/>
                    <a:pt x="1213" y="1521"/>
                    <a:pt x="1383" y="1584"/>
                  </a:cubicBezTo>
                  <a:cubicBezTo>
                    <a:pt x="1423" y="1598"/>
                    <a:pt x="1458" y="1605"/>
                    <a:pt x="1489" y="1605"/>
                  </a:cubicBezTo>
                  <a:cubicBezTo>
                    <a:pt x="1707" y="1605"/>
                    <a:pt x="1711" y="1289"/>
                    <a:pt x="1633" y="1227"/>
                  </a:cubicBezTo>
                  <a:cubicBezTo>
                    <a:pt x="1552" y="1173"/>
                    <a:pt x="955" y="736"/>
                    <a:pt x="696" y="174"/>
                  </a:cubicBezTo>
                  <a:cubicBezTo>
                    <a:pt x="649" y="62"/>
                    <a:pt x="538" y="0"/>
                    <a:pt x="428" y="0"/>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4"/>
            <p:cNvSpPr/>
            <p:nvPr/>
          </p:nvSpPr>
          <p:spPr>
            <a:xfrm>
              <a:off x="6946218" y="2071932"/>
              <a:ext cx="776533" cy="615322"/>
            </a:xfrm>
            <a:custGeom>
              <a:avLst/>
              <a:gdLst/>
              <a:ahLst/>
              <a:cxnLst/>
              <a:rect l="l" t="t" r="r" b="b"/>
              <a:pathLst>
                <a:path w="7870" h="6236" extrusionOk="0">
                  <a:moveTo>
                    <a:pt x="7219" y="0"/>
                  </a:moveTo>
                  <a:cubicBezTo>
                    <a:pt x="7186" y="0"/>
                    <a:pt x="7153" y="1"/>
                    <a:pt x="7120" y="3"/>
                  </a:cubicBezTo>
                  <a:cubicBezTo>
                    <a:pt x="7120" y="3"/>
                    <a:pt x="3068" y="5161"/>
                    <a:pt x="715" y="5161"/>
                  </a:cubicBezTo>
                  <a:cubicBezTo>
                    <a:pt x="453" y="5161"/>
                    <a:pt x="213" y="5097"/>
                    <a:pt x="1" y="4955"/>
                  </a:cubicBezTo>
                  <a:lnTo>
                    <a:pt x="1" y="4955"/>
                  </a:lnTo>
                  <a:lnTo>
                    <a:pt x="697" y="6221"/>
                  </a:lnTo>
                  <a:cubicBezTo>
                    <a:pt x="697" y="6221"/>
                    <a:pt x="752" y="6235"/>
                    <a:pt x="863" y="6235"/>
                  </a:cubicBezTo>
                  <a:cubicBezTo>
                    <a:pt x="1482" y="6235"/>
                    <a:pt x="3823" y="5806"/>
                    <a:pt x="7869" y="164"/>
                  </a:cubicBezTo>
                  <a:cubicBezTo>
                    <a:pt x="7666" y="55"/>
                    <a:pt x="7450" y="0"/>
                    <a:pt x="72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4"/>
            <p:cNvSpPr/>
            <p:nvPr/>
          </p:nvSpPr>
          <p:spPr>
            <a:xfrm>
              <a:off x="7051895" y="1434910"/>
              <a:ext cx="588961" cy="722085"/>
            </a:xfrm>
            <a:custGeom>
              <a:avLst/>
              <a:gdLst/>
              <a:ahLst/>
              <a:cxnLst/>
              <a:rect l="l" t="t" r="r" b="b"/>
              <a:pathLst>
                <a:path w="5969" h="7318" extrusionOk="0">
                  <a:moveTo>
                    <a:pt x="0" y="1"/>
                  </a:moveTo>
                  <a:lnTo>
                    <a:pt x="910" y="7155"/>
                  </a:lnTo>
                  <a:cubicBezTo>
                    <a:pt x="1554" y="7247"/>
                    <a:pt x="2215" y="7317"/>
                    <a:pt x="2865" y="7317"/>
                  </a:cubicBezTo>
                  <a:cubicBezTo>
                    <a:pt x="3982" y="7317"/>
                    <a:pt x="5066" y="7110"/>
                    <a:pt x="5968" y="6451"/>
                  </a:cubicBezTo>
                  <a:lnTo>
                    <a:pt x="4827" y="4720"/>
                  </a:lnTo>
                  <a:lnTo>
                    <a:pt x="3622" y="1526"/>
                  </a:lnTo>
                  <a:lnTo>
                    <a:pt x="2302" y="527"/>
                  </a:lnTo>
                  <a:lnTo>
                    <a:pt x="0" y="1"/>
                  </a:lnTo>
                  <a:close/>
                </a:path>
              </a:pathLst>
            </a:custGeom>
            <a:gradFill>
              <a:gsLst>
                <a:gs pos="0">
                  <a:schemeClr val="accent4"/>
                </a:gs>
                <a:gs pos="50000">
                  <a:schemeClr val="dk2"/>
                </a:gs>
                <a:gs pos="74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4"/>
            <p:cNvSpPr/>
            <p:nvPr/>
          </p:nvSpPr>
          <p:spPr>
            <a:xfrm>
              <a:off x="6908427" y="1158532"/>
              <a:ext cx="544066" cy="367160"/>
            </a:xfrm>
            <a:custGeom>
              <a:avLst/>
              <a:gdLst/>
              <a:ahLst/>
              <a:cxnLst/>
              <a:rect l="l" t="t" r="r" b="b"/>
              <a:pathLst>
                <a:path w="5514" h="3721" extrusionOk="0">
                  <a:moveTo>
                    <a:pt x="0" y="0"/>
                  </a:moveTo>
                  <a:lnTo>
                    <a:pt x="0" y="0"/>
                  </a:lnTo>
                  <a:cubicBezTo>
                    <a:pt x="125" y="1401"/>
                    <a:pt x="1454" y="2802"/>
                    <a:pt x="1454" y="2802"/>
                  </a:cubicBezTo>
                  <a:lnTo>
                    <a:pt x="4015" y="3721"/>
                  </a:lnTo>
                  <a:lnTo>
                    <a:pt x="5513" y="1811"/>
                  </a:lnTo>
                  <a:lnTo>
                    <a:pt x="5513" y="1811"/>
                  </a:lnTo>
                  <a:cubicBezTo>
                    <a:pt x="5488" y="1812"/>
                    <a:pt x="5462" y="1812"/>
                    <a:pt x="5436" y="1812"/>
                  </a:cubicBezTo>
                  <a:cubicBezTo>
                    <a:pt x="1926" y="1812"/>
                    <a:pt x="0" y="1"/>
                    <a:pt x="0" y="0"/>
                  </a:cubicBezTo>
                  <a:close/>
                </a:path>
              </a:pathLst>
            </a:custGeom>
            <a:gradFill>
              <a:gsLst>
                <a:gs pos="0">
                  <a:schemeClr val="lt1"/>
                </a:gs>
                <a:gs pos="50000">
                  <a:schemeClr val="dk2"/>
                </a:gs>
                <a:gs pos="100000">
                  <a:schemeClr val="accent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4"/>
            <p:cNvSpPr/>
            <p:nvPr/>
          </p:nvSpPr>
          <p:spPr>
            <a:xfrm>
              <a:off x="7069458" y="1250987"/>
              <a:ext cx="138335" cy="236025"/>
            </a:xfrm>
            <a:custGeom>
              <a:avLst/>
              <a:gdLst/>
              <a:ahLst/>
              <a:cxnLst/>
              <a:rect l="l" t="t" r="r" b="b"/>
              <a:pathLst>
                <a:path w="1402" h="2392" extrusionOk="0">
                  <a:moveTo>
                    <a:pt x="108" y="0"/>
                  </a:moveTo>
                  <a:lnTo>
                    <a:pt x="108" y="0"/>
                  </a:lnTo>
                  <a:cubicBezTo>
                    <a:pt x="1" y="634"/>
                    <a:pt x="143" y="1981"/>
                    <a:pt x="143" y="1981"/>
                  </a:cubicBezTo>
                  <a:lnTo>
                    <a:pt x="1196" y="2391"/>
                  </a:lnTo>
                  <a:cubicBezTo>
                    <a:pt x="1160" y="1544"/>
                    <a:pt x="1401" y="964"/>
                    <a:pt x="1401" y="964"/>
                  </a:cubicBezTo>
                  <a:cubicBezTo>
                    <a:pt x="286" y="830"/>
                    <a:pt x="108" y="0"/>
                    <a:pt x="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4"/>
            <p:cNvSpPr/>
            <p:nvPr/>
          </p:nvSpPr>
          <p:spPr>
            <a:xfrm>
              <a:off x="6972662" y="797690"/>
              <a:ext cx="500060" cy="583648"/>
            </a:xfrm>
            <a:custGeom>
              <a:avLst/>
              <a:gdLst/>
              <a:ahLst/>
              <a:cxnLst/>
              <a:rect l="l" t="t" r="r" b="b"/>
              <a:pathLst>
                <a:path w="5068" h="5915" extrusionOk="0">
                  <a:moveTo>
                    <a:pt x="2623" y="1"/>
                  </a:moveTo>
                  <a:cubicBezTo>
                    <a:pt x="1643" y="1"/>
                    <a:pt x="664" y="566"/>
                    <a:pt x="446" y="1954"/>
                  </a:cubicBezTo>
                  <a:cubicBezTo>
                    <a:pt x="0" y="4737"/>
                    <a:pt x="1954" y="5915"/>
                    <a:pt x="1954" y="5915"/>
                  </a:cubicBezTo>
                  <a:cubicBezTo>
                    <a:pt x="2454" y="5700"/>
                    <a:pt x="3471" y="5040"/>
                    <a:pt x="3417" y="4567"/>
                  </a:cubicBezTo>
                  <a:cubicBezTo>
                    <a:pt x="3381" y="4300"/>
                    <a:pt x="3747" y="4050"/>
                    <a:pt x="4407" y="3354"/>
                  </a:cubicBezTo>
                  <a:cubicBezTo>
                    <a:pt x="5068" y="2667"/>
                    <a:pt x="4818" y="1454"/>
                    <a:pt x="4818" y="1454"/>
                  </a:cubicBezTo>
                  <a:cubicBezTo>
                    <a:pt x="4599" y="573"/>
                    <a:pt x="3610" y="1"/>
                    <a:pt x="2623"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4"/>
            <p:cNvSpPr/>
            <p:nvPr/>
          </p:nvSpPr>
          <p:spPr>
            <a:xfrm>
              <a:off x="7064229" y="989508"/>
              <a:ext cx="188460" cy="161231"/>
            </a:xfrm>
            <a:custGeom>
              <a:avLst/>
              <a:gdLst/>
              <a:ahLst/>
              <a:cxnLst/>
              <a:rect l="l" t="t" r="r" b="b"/>
              <a:pathLst>
                <a:path w="1910" h="1634" extrusionOk="0">
                  <a:moveTo>
                    <a:pt x="821" y="1"/>
                  </a:moveTo>
                  <a:cubicBezTo>
                    <a:pt x="562" y="36"/>
                    <a:pt x="0" y="1303"/>
                    <a:pt x="1267" y="1633"/>
                  </a:cubicBezTo>
                  <a:cubicBezTo>
                    <a:pt x="1267" y="1633"/>
                    <a:pt x="1909" y="340"/>
                    <a:pt x="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4"/>
            <p:cNvSpPr/>
            <p:nvPr/>
          </p:nvSpPr>
          <p:spPr>
            <a:xfrm>
              <a:off x="7091462" y="1016445"/>
              <a:ext cx="108438" cy="107652"/>
            </a:xfrm>
            <a:custGeom>
              <a:avLst/>
              <a:gdLst/>
              <a:ahLst/>
              <a:cxnLst/>
              <a:rect l="l" t="t" r="r" b="b"/>
              <a:pathLst>
                <a:path w="1099" h="1091" extrusionOk="0">
                  <a:moveTo>
                    <a:pt x="658" y="0"/>
                  </a:moveTo>
                  <a:cubicBezTo>
                    <a:pt x="483" y="0"/>
                    <a:pt x="291" y="111"/>
                    <a:pt x="170" y="308"/>
                  </a:cubicBezTo>
                  <a:cubicBezTo>
                    <a:pt x="1" y="575"/>
                    <a:pt x="28" y="905"/>
                    <a:pt x="242" y="1039"/>
                  </a:cubicBezTo>
                  <a:cubicBezTo>
                    <a:pt x="299" y="1074"/>
                    <a:pt x="365" y="1091"/>
                    <a:pt x="433" y="1091"/>
                  </a:cubicBezTo>
                  <a:cubicBezTo>
                    <a:pt x="610" y="1091"/>
                    <a:pt x="806" y="980"/>
                    <a:pt x="929" y="780"/>
                  </a:cubicBezTo>
                  <a:cubicBezTo>
                    <a:pt x="1098" y="513"/>
                    <a:pt x="1071" y="183"/>
                    <a:pt x="857" y="58"/>
                  </a:cubicBezTo>
                  <a:cubicBezTo>
                    <a:pt x="798" y="19"/>
                    <a:pt x="729" y="0"/>
                    <a:pt x="658" y="0"/>
                  </a:cubicBezTo>
                  <a:close/>
                </a:path>
              </a:pathLst>
            </a:custGeom>
            <a:solidFill>
              <a:srgbClr val="8A2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4"/>
            <p:cNvSpPr/>
            <p:nvPr/>
          </p:nvSpPr>
          <p:spPr>
            <a:xfrm>
              <a:off x="7112577" y="1044665"/>
              <a:ext cx="59103" cy="59697"/>
            </a:xfrm>
            <a:custGeom>
              <a:avLst/>
              <a:gdLst/>
              <a:ahLst/>
              <a:cxnLst/>
              <a:rect l="l" t="t" r="r" b="b"/>
              <a:pathLst>
                <a:path w="599" h="605" extrusionOk="0">
                  <a:moveTo>
                    <a:pt x="363" y="1"/>
                  </a:moveTo>
                  <a:cubicBezTo>
                    <a:pt x="268" y="1"/>
                    <a:pt x="161" y="64"/>
                    <a:pt x="90" y="173"/>
                  </a:cubicBezTo>
                  <a:cubicBezTo>
                    <a:pt x="1" y="325"/>
                    <a:pt x="19" y="503"/>
                    <a:pt x="126" y="575"/>
                  </a:cubicBezTo>
                  <a:cubicBezTo>
                    <a:pt x="158" y="595"/>
                    <a:pt x="195" y="604"/>
                    <a:pt x="233" y="604"/>
                  </a:cubicBezTo>
                  <a:cubicBezTo>
                    <a:pt x="331" y="604"/>
                    <a:pt x="439" y="541"/>
                    <a:pt x="509" y="432"/>
                  </a:cubicBezTo>
                  <a:cubicBezTo>
                    <a:pt x="599" y="289"/>
                    <a:pt x="581" y="111"/>
                    <a:pt x="465" y="30"/>
                  </a:cubicBezTo>
                  <a:cubicBezTo>
                    <a:pt x="435" y="10"/>
                    <a:pt x="400" y="1"/>
                    <a:pt x="363" y="1"/>
                  </a:cubicBezTo>
                  <a:close/>
                </a:path>
              </a:pathLst>
            </a:custGeom>
            <a:solidFill>
              <a:srgbClr val="3A0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4"/>
            <p:cNvSpPr/>
            <p:nvPr/>
          </p:nvSpPr>
          <p:spPr>
            <a:xfrm>
              <a:off x="7146915" y="1074760"/>
              <a:ext cx="44994" cy="44797"/>
            </a:xfrm>
            <a:custGeom>
              <a:avLst/>
              <a:gdLst/>
              <a:ahLst/>
              <a:cxnLst/>
              <a:rect l="l" t="t" r="r" b="b"/>
              <a:pathLst>
                <a:path w="456" h="454" extrusionOk="0">
                  <a:moveTo>
                    <a:pt x="94" y="0"/>
                  </a:moveTo>
                  <a:cubicBezTo>
                    <a:pt x="79" y="0"/>
                    <a:pt x="65" y="4"/>
                    <a:pt x="54" y="11"/>
                  </a:cubicBezTo>
                  <a:cubicBezTo>
                    <a:pt x="1" y="56"/>
                    <a:pt x="36" y="189"/>
                    <a:pt x="135" y="305"/>
                  </a:cubicBezTo>
                  <a:cubicBezTo>
                    <a:pt x="204" y="396"/>
                    <a:pt x="295" y="454"/>
                    <a:pt x="358" y="454"/>
                  </a:cubicBezTo>
                  <a:cubicBezTo>
                    <a:pt x="375" y="454"/>
                    <a:pt x="390" y="449"/>
                    <a:pt x="402" y="439"/>
                  </a:cubicBezTo>
                  <a:cubicBezTo>
                    <a:pt x="456" y="395"/>
                    <a:pt x="420" y="270"/>
                    <a:pt x="322" y="154"/>
                  </a:cubicBezTo>
                  <a:cubicBezTo>
                    <a:pt x="244" y="54"/>
                    <a:pt x="154" y="0"/>
                    <a:pt x="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4"/>
            <p:cNvSpPr/>
            <p:nvPr/>
          </p:nvSpPr>
          <p:spPr>
            <a:xfrm>
              <a:off x="7253479" y="1104361"/>
              <a:ext cx="124226" cy="95416"/>
            </a:xfrm>
            <a:custGeom>
              <a:avLst/>
              <a:gdLst/>
              <a:ahLst/>
              <a:cxnLst/>
              <a:rect l="l" t="t" r="r" b="b"/>
              <a:pathLst>
                <a:path w="1259" h="967" extrusionOk="0">
                  <a:moveTo>
                    <a:pt x="957" y="1"/>
                  </a:moveTo>
                  <a:cubicBezTo>
                    <a:pt x="348" y="1"/>
                    <a:pt x="0" y="844"/>
                    <a:pt x="0" y="844"/>
                  </a:cubicBezTo>
                  <a:cubicBezTo>
                    <a:pt x="131" y="930"/>
                    <a:pt x="253" y="966"/>
                    <a:pt x="366" y="966"/>
                  </a:cubicBezTo>
                  <a:cubicBezTo>
                    <a:pt x="930" y="966"/>
                    <a:pt x="1258" y="68"/>
                    <a:pt x="1258" y="68"/>
                  </a:cubicBezTo>
                  <a:cubicBezTo>
                    <a:pt x="1152" y="21"/>
                    <a:pt x="1051" y="1"/>
                    <a:pt x="9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4"/>
            <p:cNvSpPr/>
            <p:nvPr/>
          </p:nvSpPr>
          <p:spPr>
            <a:xfrm>
              <a:off x="7246375" y="1111169"/>
              <a:ext cx="89000" cy="78741"/>
            </a:xfrm>
            <a:custGeom>
              <a:avLst/>
              <a:gdLst/>
              <a:ahLst/>
              <a:cxnLst/>
              <a:rect l="l" t="t" r="r" b="b"/>
              <a:pathLst>
                <a:path w="902" h="798" extrusionOk="0">
                  <a:moveTo>
                    <a:pt x="623" y="0"/>
                  </a:moveTo>
                  <a:cubicBezTo>
                    <a:pt x="505" y="0"/>
                    <a:pt x="362" y="65"/>
                    <a:pt x="242" y="186"/>
                  </a:cubicBezTo>
                  <a:cubicBezTo>
                    <a:pt x="54" y="373"/>
                    <a:pt x="1" y="623"/>
                    <a:pt x="117" y="739"/>
                  </a:cubicBezTo>
                  <a:cubicBezTo>
                    <a:pt x="157" y="779"/>
                    <a:pt x="211" y="798"/>
                    <a:pt x="273" y="798"/>
                  </a:cubicBezTo>
                  <a:cubicBezTo>
                    <a:pt x="392" y="798"/>
                    <a:pt x="538" y="729"/>
                    <a:pt x="661" y="605"/>
                  </a:cubicBezTo>
                  <a:cubicBezTo>
                    <a:pt x="848" y="427"/>
                    <a:pt x="902" y="177"/>
                    <a:pt x="786" y="61"/>
                  </a:cubicBezTo>
                  <a:cubicBezTo>
                    <a:pt x="745" y="20"/>
                    <a:pt x="688" y="0"/>
                    <a:pt x="623" y="0"/>
                  </a:cubicBezTo>
                  <a:close/>
                </a:path>
              </a:pathLst>
            </a:custGeom>
            <a:solidFill>
              <a:srgbClr val="8A2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4"/>
            <p:cNvSpPr/>
            <p:nvPr/>
          </p:nvSpPr>
          <p:spPr>
            <a:xfrm>
              <a:off x="7256045" y="1118964"/>
              <a:ext cx="59103" cy="59302"/>
            </a:xfrm>
            <a:custGeom>
              <a:avLst/>
              <a:gdLst/>
              <a:ahLst/>
              <a:cxnLst/>
              <a:rect l="l" t="t" r="r" b="b"/>
              <a:pathLst>
                <a:path w="599" h="601" extrusionOk="0">
                  <a:moveTo>
                    <a:pt x="352" y="1"/>
                  </a:moveTo>
                  <a:cubicBezTo>
                    <a:pt x="259" y="1"/>
                    <a:pt x="159" y="63"/>
                    <a:pt x="90" y="170"/>
                  </a:cubicBezTo>
                  <a:cubicBezTo>
                    <a:pt x="1" y="321"/>
                    <a:pt x="19" y="500"/>
                    <a:pt x="126" y="571"/>
                  </a:cubicBezTo>
                  <a:cubicBezTo>
                    <a:pt x="158" y="591"/>
                    <a:pt x="195" y="600"/>
                    <a:pt x="233" y="600"/>
                  </a:cubicBezTo>
                  <a:cubicBezTo>
                    <a:pt x="331" y="600"/>
                    <a:pt x="439" y="537"/>
                    <a:pt x="509" y="428"/>
                  </a:cubicBezTo>
                  <a:cubicBezTo>
                    <a:pt x="599" y="286"/>
                    <a:pt x="581" y="107"/>
                    <a:pt x="465" y="36"/>
                  </a:cubicBezTo>
                  <a:cubicBezTo>
                    <a:pt x="430" y="12"/>
                    <a:pt x="392" y="1"/>
                    <a:pt x="352" y="1"/>
                  </a:cubicBezTo>
                  <a:close/>
                </a:path>
              </a:pathLst>
            </a:custGeom>
            <a:solidFill>
              <a:srgbClr val="3A0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4"/>
            <p:cNvSpPr/>
            <p:nvPr/>
          </p:nvSpPr>
          <p:spPr>
            <a:xfrm>
              <a:off x="7285153" y="1160406"/>
              <a:ext cx="34436" cy="34634"/>
            </a:xfrm>
            <a:custGeom>
              <a:avLst/>
              <a:gdLst/>
              <a:ahLst/>
              <a:cxnLst/>
              <a:rect l="l" t="t" r="r" b="b"/>
              <a:pathLst>
                <a:path w="349" h="351" extrusionOk="0">
                  <a:moveTo>
                    <a:pt x="76" y="1"/>
                  </a:moveTo>
                  <a:cubicBezTo>
                    <a:pt x="64" y="1"/>
                    <a:pt x="54" y="3"/>
                    <a:pt x="45" y="8"/>
                  </a:cubicBezTo>
                  <a:cubicBezTo>
                    <a:pt x="0" y="44"/>
                    <a:pt x="27" y="142"/>
                    <a:pt x="107" y="231"/>
                  </a:cubicBezTo>
                  <a:cubicBezTo>
                    <a:pt x="162" y="307"/>
                    <a:pt x="228" y="351"/>
                    <a:pt x="275" y="351"/>
                  </a:cubicBezTo>
                  <a:cubicBezTo>
                    <a:pt x="290" y="351"/>
                    <a:pt x="302" y="347"/>
                    <a:pt x="313" y="338"/>
                  </a:cubicBezTo>
                  <a:cubicBezTo>
                    <a:pt x="348" y="312"/>
                    <a:pt x="322" y="205"/>
                    <a:pt x="250" y="115"/>
                  </a:cubicBezTo>
                  <a:cubicBezTo>
                    <a:pt x="193" y="43"/>
                    <a:pt x="12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4"/>
            <p:cNvSpPr/>
            <p:nvPr/>
          </p:nvSpPr>
          <p:spPr>
            <a:xfrm>
              <a:off x="7076563" y="1180239"/>
              <a:ext cx="159549" cy="136661"/>
            </a:xfrm>
            <a:custGeom>
              <a:avLst/>
              <a:gdLst/>
              <a:ahLst/>
              <a:cxnLst/>
              <a:rect l="l" t="t" r="r" b="b"/>
              <a:pathLst>
                <a:path w="1617" h="1385" extrusionOk="0">
                  <a:moveTo>
                    <a:pt x="438" y="0"/>
                  </a:moveTo>
                  <a:cubicBezTo>
                    <a:pt x="401" y="0"/>
                    <a:pt x="368" y="7"/>
                    <a:pt x="339" y="21"/>
                  </a:cubicBezTo>
                  <a:cubicBezTo>
                    <a:pt x="0" y="191"/>
                    <a:pt x="410" y="1083"/>
                    <a:pt x="669" y="1288"/>
                  </a:cubicBezTo>
                  <a:cubicBezTo>
                    <a:pt x="756" y="1357"/>
                    <a:pt x="847" y="1385"/>
                    <a:pt x="936" y="1385"/>
                  </a:cubicBezTo>
                  <a:cubicBezTo>
                    <a:pt x="1288" y="1385"/>
                    <a:pt x="1616" y="952"/>
                    <a:pt x="1588" y="860"/>
                  </a:cubicBezTo>
                  <a:cubicBezTo>
                    <a:pt x="1547" y="754"/>
                    <a:pt x="821" y="0"/>
                    <a:pt x="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4"/>
            <p:cNvSpPr/>
            <p:nvPr/>
          </p:nvSpPr>
          <p:spPr>
            <a:xfrm>
              <a:off x="7185693" y="1179845"/>
              <a:ext cx="54663" cy="28714"/>
            </a:xfrm>
            <a:custGeom>
              <a:avLst/>
              <a:gdLst/>
              <a:ahLst/>
              <a:cxnLst/>
              <a:rect l="l" t="t" r="r" b="b"/>
              <a:pathLst>
                <a:path w="554" h="291" extrusionOk="0">
                  <a:moveTo>
                    <a:pt x="82" y="1"/>
                  </a:moveTo>
                  <a:cubicBezTo>
                    <a:pt x="48" y="1"/>
                    <a:pt x="25" y="9"/>
                    <a:pt x="18" y="25"/>
                  </a:cubicBezTo>
                  <a:cubicBezTo>
                    <a:pt x="0" y="61"/>
                    <a:pt x="98" y="150"/>
                    <a:pt x="232" y="222"/>
                  </a:cubicBezTo>
                  <a:cubicBezTo>
                    <a:pt x="323" y="267"/>
                    <a:pt x="409" y="291"/>
                    <a:pt x="465" y="291"/>
                  </a:cubicBezTo>
                  <a:cubicBezTo>
                    <a:pt x="498" y="291"/>
                    <a:pt x="520" y="283"/>
                    <a:pt x="527" y="266"/>
                  </a:cubicBezTo>
                  <a:cubicBezTo>
                    <a:pt x="553" y="222"/>
                    <a:pt x="455" y="132"/>
                    <a:pt x="313" y="61"/>
                  </a:cubicBezTo>
                  <a:cubicBezTo>
                    <a:pt x="224" y="22"/>
                    <a:pt x="138" y="1"/>
                    <a:pt x="82"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4"/>
            <p:cNvSpPr/>
            <p:nvPr/>
          </p:nvSpPr>
          <p:spPr>
            <a:xfrm>
              <a:off x="7099454" y="977174"/>
              <a:ext cx="108340" cy="110119"/>
            </a:xfrm>
            <a:custGeom>
              <a:avLst/>
              <a:gdLst/>
              <a:ahLst/>
              <a:cxnLst/>
              <a:rect l="l" t="t" r="r" b="b"/>
              <a:pathLst>
                <a:path w="1098" h="1116" extrusionOk="0">
                  <a:moveTo>
                    <a:pt x="366" y="1"/>
                  </a:moveTo>
                  <a:cubicBezTo>
                    <a:pt x="89" y="295"/>
                    <a:pt x="0" y="741"/>
                    <a:pt x="152" y="1116"/>
                  </a:cubicBezTo>
                  <a:cubicBezTo>
                    <a:pt x="117" y="763"/>
                    <a:pt x="191" y="411"/>
                    <a:pt x="412" y="146"/>
                  </a:cubicBezTo>
                  <a:lnTo>
                    <a:pt x="412" y="146"/>
                  </a:lnTo>
                  <a:cubicBezTo>
                    <a:pt x="648" y="222"/>
                    <a:pt x="872" y="378"/>
                    <a:pt x="990" y="598"/>
                  </a:cubicBezTo>
                  <a:cubicBezTo>
                    <a:pt x="1044" y="679"/>
                    <a:pt x="1071" y="768"/>
                    <a:pt x="1097" y="857"/>
                  </a:cubicBezTo>
                  <a:cubicBezTo>
                    <a:pt x="1097" y="670"/>
                    <a:pt x="1035" y="474"/>
                    <a:pt x="901" y="322"/>
                  </a:cubicBezTo>
                  <a:cubicBezTo>
                    <a:pt x="758" y="161"/>
                    <a:pt x="571" y="54"/>
                    <a:pt x="366" y="1"/>
                  </a:cubicBezTo>
                  <a:close/>
                </a:path>
              </a:pathLst>
            </a:custGeom>
            <a:solidFill>
              <a:srgbClr val="3A0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4"/>
            <p:cNvSpPr/>
            <p:nvPr/>
          </p:nvSpPr>
          <p:spPr>
            <a:xfrm>
              <a:off x="7297487" y="1098342"/>
              <a:ext cx="88112" cy="74399"/>
            </a:xfrm>
            <a:custGeom>
              <a:avLst/>
              <a:gdLst/>
              <a:ahLst/>
              <a:cxnLst/>
              <a:rect l="l" t="t" r="r" b="b"/>
              <a:pathLst>
                <a:path w="893" h="754" extrusionOk="0">
                  <a:moveTo>
                    <a:pt x="540" y="0"/>
                  </a:moveTo>
                  <a:cubicBezTo>
                    <a:pt x="328" y="0"/>
                    <a:pt x="119" y="94"/>
                    <a:pt x="0" y="280"/>
                  </a:cubicBezTo>
                  <a:cubicBezTo>
                    <a:pt x="150" y="175"/>
                    <a:pt x="318" y="118"/>
                    <a:pt x="485" y="118"/>
                  </a:cubicBezTo>
                  <a:cubicBezTo>
                    <a:pt x="571" y="118"/>
                    <a:pt x="656" y="133"/>
                    <a:pt x="740" y="164"/>
                  </a:cubicBezTo>
                  <a:lnTo>
                    <a:pt x="740" y="164"/>
                  </a:lnTo>
                  <a:cubicBezTo>
                    <a:pt x="705" y="253"/>
                    <a:pt x="661" y="343"/>
                    <a:pt x="616" y="432"/>
                  </a:cubicBezTo>
                  <a:cubicBezTo>
                    <a:pt x="562" y="539"/>
                    <a:pt x="509" y="637"/>
                    <a:pt x="446" y="753"/>
                  </a:cubicBezTo>
                  <a:cubicBezTo>
                    <a:pt x="652" y="575"/>
                    <a:pt x="812" y="352"/>
                    <a:pt x="892" y="93"/>
                  </a:cubicBezTo>
                  <a:cubicBezTo>
                    <a:pt x="785" y="31"/>
                    <a:pt x="662" y="0"/>
                    <a:pt x="540" y="0"/>
                  </a:cubicBezTo>
                  <a:close/>
                </a:path>
              </a:pathLst>
            </a:custGeom>
            <a:solidFill>
              <a:srgbClr val="3A0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4"/>
            <p:cNvSpPr/>
            <p:nvPr/>
          </p:nvSpPr>
          <p:spPr>
            <a:xfrm>
              <a:off x="7110900" y="939580"/>
              <a:ext cx="115345" cy="69367"/>
            </a:xfrm>
            <a:custGeom>
              <a:avLst/>
              <a:gdLst/>
              <a:ahLst/>
              <a:cxnLst/>
              <a:rect l="l" t="t" r="r" b="b"/>
              <a:pathLst>
                <a:path w="1169" h="703" extrusionOk="0">
                  <a:moveTo>
                    <a:pt x="523" y="1"/>
                  </a:moveTo>
                  <a:cubicBezTo>
                    <a:pt x="341" y="1"/>
                    <a:pt x="151" y="99"/>
                    <a:pt x="0" y="310"/>
                  </a:cubicBezTo>
                  <a:cubicBezTo>
                    <a:pt x="184" y="184"/>
                    <a:pt x="347" y="120"/>
                    <a:pt x="494" y="120"/>
                  </a:cubicBezTo>
                  <a:cubicBezTo>
                    <a:pt x="709" y="120"/>
                    <a:pt x="892" y="257"/>
                    <a:pt x="1062" y="533"/>
                  </a:cubicBezTo>
                  <a:cubicBezTo>
                    <a:pt x="1097" y="587"/>
                    <a:pt x="1124" y="649"/>
                    <a:pt x="1169" y="703"/>
                  </a:cubicBezTo>
                  <a:cubicBezTo>
                    <a:pt x="1151" y="632"/>
                    <a:pt x="1133" y="569"/>
                    <a:pt x="1115" y="507"/>
                  </a:cubicBezTo>
                  <a:cubicBezTo>
                    <a:pt x="1007" y="183"/>
                    <a:pt x="772" y="1"/>
                    <a:pt x="523" y="1"/>
                  </a:cubicBezTo>
                  <a:close/>
                </a:path>
              </a:pathLst>
            </a:custGeom>
            <a:solidFill>
              <a:srgbClr val="8A2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4"/>
            <p:cNvSpPr/>
            <p:nvPr/>
          </p:nvSpPr>
          <p:spPr>
            <a:xfrm>
              <a:off x="7323832" y="1034896"/>
              <a:ext cx="90974" cy="49830"/>
            </a:xfrm>
            <a:custGeom>
              <a:avLst/>
              <a:gdLst/>
              <a:ahLst/>
              <a:cxnLst/>
              <a:rect l="l" t="t" r="r" b="b"/>
              <a:pathLst>
                <a:path w="922" h="505" extrusionOk="0">
                  <a:moveTo>
                    <a:pt x="611" y="1"/>
                  </a:moveTo>
                  <a:cubicBezTo>
                    <a:pt x="485" y="1"/>
                    <a:pt x="324" y="69"/>
                    <a:pt x="153" y="210"/>
                  </a:cubicBezTo>
                  <a:cubicBezTo>
                    <a:pt x="99" y="245"/>
                    <a:pt x="54" y="290"/>
                    <a:pt x="1" y="335"/>
                  </a:cubicBezTo>
                  <a:cubicBezTo>
                    <a:pt x="54" y="308"/>
                    <a:pt x="108" y="281"/>
                    <a:pt x="161" y="254"/>
                  </a:cubicBezTo>
                  <a:cubicBezTo>
                    <a:pt x="325" y="159"/>
                    <a:pt x="457" y="111"/>
                    <a:pt x="560" y="111"/>
                  </a:cubicBezTo>
                  <a:cubicBezTo>
                    <a:pt x="727" y="111"/>
                    <a:pt x="817" y="239"/>
                    <a:pt x="839" y="504"/>
                  </a:cubicBezTo>
                  <a:cubicBezTo>
                    <a:pt x="922" y="175"/>
                    <a:pt x="812" y="1"/>
                    <a:pt x="611" y="1"/>
                  </a:cubicBezTo>
                  <a:close/>
                </a:path>
              </a:pathLst>
            </a:custGeom>
            <a:solidFill>
              <a:srgbClr val="8A2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4"/>
            <p:cNvSpPr/>
            <p:nvPr/>
          </p:nvSpPr>
          <p:spPr>
            <a:xfrm>
              <a:off x="6279006" y="1142744"/>
              <a:ext cx="989463" cy="1022839"/>
            </a:xfrm>
            <a:custGeom>
              <a:avLst/>
              <a:gdLst/>
              <a:ahLst/>
              <a:cxnLst/>
              <a:rect l="l" t="t" r="r" b="b"/>
              <a:pathLst>
                <a:path w="10028" h="10366" extrusionOk="0">
                  <a:moveTo>
                    <a:pt x="4850" y="9174"/>
                  </a:moveTo>
                  <a:lnTo>
                    <a:pt x="4850" y="9174"/>
                  </a:lnTo>
                  <a:cubicBezTo>
                    <a:pt x="4842" y="9178"/>
                    <a:pt x="4834" y="9183"/>
                    <a:pt x="4827" y="9189"/>
                  </a:cubicBezTo>
                  <a:cubicBezTo>
                    <a:pt x="4827" y="9189"/>
                    <a:pt x="4835" y="9183"/>
                    <a:pt x="4850" y="9174"/>
                  </a:cubicBezTo>
                  <a:close/>
                  <a:moveTo>
                    <a:pt x="6189" y="0"/>
                  </a:moveTo>
                  <a:cubicBezTo>
                    <a:pt x="5989" y="0"/>
                    <a:pt x="5746" y="288"/>
                    <a:pt x="5924" y="580"/>
                  </a:cubicBezTo>
                  <a:cubicBezTo>
                    <a:pt x="6067" y="812"/>
                    <a:pt x="6691" y="1811"/>
                    <a:pt x="7369" y="2685"/>
                  </a:cubicBezTo>
                  <a:cubicBezTo>
                    <a:pt x="6329" y="2097"/>
                    <a:pt x="4532" y="1282"/>
                    <a:pt x="3925" y="1282"/>
                  </a:cubicBezTo>
                  <a:cubicBezTo>
                    <a:pt x="3861" y="1282"/>
                    <a:pt x="3809" y="1292"/>
                    <a:pt x="3774" y="1311"/>
                  </a:cubicBezTo>
                  <a:cubicBezTo>
                    <a:pt x="3355" y="1543"/>
                    <a:pt x="2882" y="3122"/>
                    <a:pt x="2855" y="3336"/>
                  </a:cubicBezTo>
                  <a:cubicBezTo>
                    <a:pt x="2829" y="3542"/>
                    <a:pt x="259" y="5094"/>
                    <a:pt x="126" y="5665"/>
                  </a:cubicBezTo>
                  <a:cubicBezTo>
                    <a:pt x="1" y="6245"/>
                    <a:pt x="473" y="7199"/>
                    <a:pt x="473" y="7199"/>
                  </a:cubicBezTo>
                  <a:cubicBezTo>
                    <a:pt x="2151" y="7271"/>
                    <a:pt x="1883" y="8296"/>
                    <a:pt x="1883" y="8296"/>
                  </a:cubicBezTo>
                  <a:cubicBezTo>
                    <a:pt x="2057" y="8378"/>
                    <a:pt x="2237" y="8414"/>
                    <a:pt x="2419" y="8414"/>
                  </a:cubicBezTo>
                  <a:cubicBezTo>
                    <a:pt x="3888" y="8414"/>
                    <a:pt x="5505" y="6048"/>
                    <a:pt x="5505" y="6048"/>
                  </a:cubicBezTo>
                  <a:cubicBezTo>
                    <a:pt x="5505" y="6048"/>
                    <a:pt x="7691" y="7610"/>
                    <a:pt x="7360" y="7690"/>
                  </a:cubicBezTo>
                  <a:cubicBezTo>
                    <a:pt x="7059" y="7765"/>
                    <a:pt x="5087" y="9022"/>
                    <a:pt x="4850" y="9174"/>
                  </a:cubicBezTo>
                  <a:lnTo>
                    <a:pt x="4850" y="9174"/>
                  </a:lnTo>
                  <a:cubicBezTo>
                    <a:pt x="4897" y="9148"/>
                    <a:pt x="4960" y="9137"/>
                    <a:pt x="5038" y="9137"/>
                  </a:cubicBezTo>
                  <a:cubicBezTo>
                    <a:pt x="5836" y="9137"/>
                    <a:pt x="8121" y="10365"/>
                    <a:pt x="8862" y="10365"/>
                  </a:cubicBezTo>
                  <a:cubicBezTo>
                    <a:pt x="8922" y="10365"/>
                    <a:pt x="8973" y="10357"/>
                    <a:pt x="9011" y="10339"/>
                  </a:cubicBezTo>
                  <a:cubicBezTo>
                    <a:pt x="9582" y="10081"/>
                    <a:pt x="10028" y="7137"/>
                    <a:pt x="9876" y="5486"/>
                  </a:cubicBezTo>
                  <a:cubicBezTo>
                    <a:pt x="9733" y="3979"/>
                    <a:pt x="9180" y="3791"/>
                    <a:pt x="8154" y="3167"/>
                  </a:cubicBezTo>
                  <a:cubicBezTo>
                    <a:pt x="7530" y="2346"/>
                    <a:pt x="6682" y="1133"/>
                    <a:pt x="6379" y="160"/>
                  </a:cubicBezTo>
                  <a:cubicBezTo>
                    <a:pt x="6343" y="47"/>
                    <a:pt x="6269" y="0"/>
                    <a:pt x="6189" y="0"/>
                  </a:cubicBezTo>
                  <a:close/>
                </a:path>
              </a:pathLst>
            </a:custGeom>
            <a:gradFill>
              <a:gsLst>
                <a:gs pos="0">
                  <a:schemeClr val="dk2"/>
                </a:gs>
                <a:gs pos="14000">
                  <a:schemeClr val="dk1"/>
                </a:gs>
                <a:gs pos="73000">
                  <a:schemeClr val="dk2"/>
                </a:gs>
                <a:gs pos="8700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4"/>
            <p:cNvSpPr/>
            <p:nvPr/>
          </p:nvSpPr>
          <p:spPr>
            <a:xfrm>
              <a:off x="7195362" y="1321438"/>
              <a:ext cx="1005349" cy="663474"/>
            </a:xfrm>
            <a:custGeom>
              <a:avLst/>
              <a:gdLst/>
              <a:ahLst/>
              <a:cxnLst/>
              <a:rect l="l" t="t" r="r" b="b"/>
              <a:pathLst>
                <a:path w="10189" h="6724" extrusionOk="0">
                  <a:moveTo>
                    <a:pt x="2499" y="1"/>
                  </a:moveTo>
                  <a:cubicBezTo>
                    <a:pt x="2424" y="1"/>
                    <a:pt x="2354" y="35"/>
                    <a:pt x="2329" y="116"/>
                  </a:cubicBezTo>
                  <a:cubicBezTo>
                    <a:pt x="2133" y="714"/>
                    <a:pt x="1678" y="1329"/>
                    <a:pt x="1365" y="1713"/>
                  </a:cubicBezTo>
                  <a:cubicBezTo>
                    <a:pt x="0" y="2186"/>
                    <a:pt x="2463" y="6102"/>
                    <a:pt x="3631" y="6548"/>
                  </a:cubicBezTo>
                  <a:cubicBezTo>
                    <a:pt x="3968" y="6678"/>
                    <a:pt x="4316" y="6724"/>
                    <a:pt x="4640" y="6724"/>
                  </a:cubicBezTo>
                  <a:cubicBezTo>
                    <a:pt x="5429" y="6724"/>
                    <a:pt x="6076" y="6450"/>
                    <a:pt x="6076" y="6450"/>
                  </a:cubicBezTo>
                  <a:cubicBezTo>
                    <a:pt x="4782" y="6352"/>
                    <a:pt x="3658" y="5094"/>
                    <a:pt x="3658" y="5094"/>
                  </a:cubicBezTo>
                  <a:lnTo>
                    <a:pt x="3658" y="5094"/>
                  </a:lnTo>
                  <a:cubicBezTo>
                    <a:pt x="3838" y="5178"/>
                    <a:pt x="4122" y="5210"/>
                    <a:pt x="4453" y="5210"/>
                  </a:cubicBezTo>
                  <a:cubicBezTo>
                    <a:pt x="5569" y="5210"/>
                    <a:pt x="7218" y="4844"/>
                    <a:pt x="7218" y="4844"/>
                  </a:cubicBezTo>
                  <a:cubicBezTo>
                    <a:pt x="7218" y="4844"/>
                    <a:pt x="7436" y="5229"/>
                    <a:pt x="7948" y="5229"/>
                  </a:cubicBezTo>
                  <a:cubicBezTo>
                    <a:pt x="8205" y="5229"/>
                    <a:pt x="8535" y="5132"/>
                    <a:pt x="8948" y="4844"/>
                  </a:cubicBezTo>
                  <a:cubicBezTo>
                    <a:pt x="10188" y="3979"/>
                    <a:pt x="9100" y="1927"/>
                    <a:pt x="7985" y="1400"/>
                  </a:cubicBezTo>
                  <a:cubicBezTo>
                    <a:pt x="7765" y="1299"/>
                    <a:pt x="7485" y="1260"/>
                    <a:pt x="7170" y="1260"/>
                  </a:cubicBezTo>
                  <a:cubicBezTo>
                    <a:pt x="6153" y="1260"/>
                    <a:pt x="4782" y="1667"/>
                    <a:pt x="3972" y="1667"/>
                  </a:cubicBezTo>
                  <a:cubicBezTo>
                    <a:pt x="3762" y="1667"/>
                    <a:pt x="3589" y="1639"/>
                    <a:pt x="3471" y="1570"/>
                  </a:cubicBezTo>
                  <a:cubicBezTo>
                    <a:pt x="3270" y="1454"/>
                    <a:pt x="3020" y="1411"/>
                    <a:pt x="2763" y="1411"/>
                  </a:cubicBezTo>
                  <a:cubicBezTo>
                    <a:pt x="2370" y="1411"/>
                    <a:pt x="1962" y="1510"/>
                    <a:pt x="1687" y="1597"/>
                  </a:cubicBezTo>
                  <a:cubicBezTo>
                    <a:pt x="2141" y="1124"/>
                    <a:pt x="2605" y="437"/>
                    <a:pt x="2695" y="276"/>
                  </a:cubicBezTo>
                  <a:cubicBezTo>
                    <a:pt x="2793" y="120"/>
                    <a:pt x="2639" y="1"/>
                    <a:pt x="2499" y="1"/>
                  </a:cubicBezTo>
                  <a:close/>
                </a:path>
              </a:pathLst>
            </a:custGeom>
            <a:gradFill>
              <a:gsLst>
                <a:gs pos="0">
                  <a:schemeClr val="dk2"/>
                </a:gs>
                <a:gs pos="14000">
                  <a:schemeClr val="dk1"/>
                </a:gs>
                <a:gs pos="73000">
                  <a:schemeClr val="dk2"/>
                </a:gs>
                <a:gs pos="8700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4"/>
            <p:cNvSpPr/>
            <p:nvPr/>
          </p:nvSpPr>
          <p:spPr>
            <a:xfrm>
              <a:off x="6784299" y="1665308"/>
              <a:ext cx="357580" cy="369035"/>
            </a:xfrm>
            <a:custGeom>
              <a:avLst/>
              <a:gdLst/>
              <a:ahLst/>
              <a:cxnLst/>
              <a:rect l="l" t="t" r="r" b="b"/>
              <a:pathLst>
                <a:path w="3624" h="3740" extrusionOk="0">
                  <a:moveTo>
                    <a:pt x="2170" y="0"/>
                  </a:moveTo>
                  <a:cubicBezTo>
                    <a:pt x="1707" y="0"/>
                    <a:pt x="1095" y="267"/>
                    <a:pt x="384" y="752"/>
                  </a:cubicBezTo>
                  <a:cubicBezTo>
                    <a:pt x="384" y="752"/>
                    <a:pt x="2570" y="2314"/>
                    <a:pt x="2239" y="2394"/>
                  </a:cubicBezTo>
                  <a:cubicBezTo>
                    <a:pt x="1990" y="2456"/>
                    <a:pt x="607" y="3313"/>
                    <a:pt x="0" y="3705"/>
                  </a:cubicBezTo>
                  <a:cubicBezTo>
                    <a:pt x="276" y="3727"/>
                    <a:pt x="574" y="3740"/>
                    <a:pt x="869" y="3740"/>
                  </a:cubicBezTo>
                  <a:cubicBezTo>
                    <a:pt x="2270" y="3740"/>
                    <a:pt x="3624" y="3445"/>
                    <a:pt x="2445" y="2376"/>
                  </a:cubicBezTo>
                  <a:cubicBezTo>
                    <a:pt x="1883" y="1867"/>
                    <a:pt x="3310" y="1297"/>
                    <a:pt x="2953" y="511"/>
                  </a:cubicBezTo>
                  <a:cubicBezTo>
                    <a:pt x="2801" y="163"/>
                    <a:pt x="2531" y="0"/>
                    <a:pt x="2170"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4"/>
            <p:cNvSpPr/>
            <p:nvPr/>
          </p:nvSpPr>
          <p:spPr>
            <a:xfrm>
              <a:off x="6712072" y="1739508"/>
              <a:ext cx="110116" cy="128570"/>
            </a:xfrm>
            <a:custGeom>
              <a:avLst/>
              <a:gdLst/>
              <a:ahLst/>
              <a:cxnLst/>
              <a:rect l="l" t="t" r="r" b="b"/>
              <a:pathLst>
                <a:path w="1116" h="1303" extrusionOk="0">
                  <a:moveTo>
                    <a:pt x="1116" y="0"/>
                  </a:moveTo>
                  <a:cubicBezTo>
                    <a:pt x="1116" y="0"/>
                    <a:pt x="482" y="634"/>
                    <a:pt x="1" y="1303"/>
                  </a:cubicBezTo>
                  <a:cubicBezTo>
                    <a:pt x="652" y="678"/>
                    <a:pt x="1116" y="0"/>
                    <a:pt x="1116" y="0"/>
                  </a:cubicBezTo>
                  <a:close/>
                </a:path>
              </a:pathLst>
            </a:custGeom>
            <a:solidFill>
              <a:srgbClr val="FFFFFF">
                <a:alpha val="297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4"/>
            <p:cNvSpPr/>
            <p:nvPr/>
          </p:nvSpPr>
          <p:spPr>
            <a:xfrm>
              <a:off x="7508840" y="1714643"/>
              <a:ext cx="582745" cy="122749"/>
            </a:xfrm>
            <a:custGeom>
              <a:avLst/>
              <a:gdLst/>
              <a:ahLst/>
              <a:cxnLst/>
              <a:rect l="l" t="t" r="r" b="b"/>
              <a:pathLst>
                <a:path w="5906" h="1244" extrusionOk="0">
                  <a:moveTo>
                    <a:pt x="4461" y="1"/>
                  </a:moveTo>
                  <a:cubicBezTo>
                    <a:pt x="4426" y="1"/>
                    <a:pt x="4393" y="10"/>
                    <a:pt x="4362" y="29"/>
                  </a:cubicBezTo>
                  <a:cubicBezTo>
                    <a:pt x="4106" y="190"/>
                    <a:pt x="3681" y="386"/>
                    <a:pt x="3073" y="386"/>
                  </a:cubicBezTo>
                  <a:cubicBezTo>
                    <a:pt x="2767" y="386"/>
                    <a:pt x="2415" y="336"/>
                    <a:pt x="2015" y="208"/>
                  </a:cubicBezTo>
                  <a:cubicBezTo>
                    <a:pt x="1632" y="88"/>
                    <a:pt x="1265" y="21"/>
                    <a:pt x="967" y="21"/>
                  </a:cubicBezTo>
                  <a:cubicBezTo>
                    <a:pt x="328" y="21"/>
                    <a:pt x="1" y="331"/>
                    <a:pt x="481" y="1109"/>
                  </a:cubicBezTo>
                  <a:cubicBezTo>
                    <a:pt x="661" y="1193"/>
                    <a:pt x="945" y="1225"/>
                    <a:pt x="1276" y="1225"/>
                  </a:cubicBezTo>
                  <a:cubicBezTo>
                    <a:pt x="2392" y="1225"/>
                    <a:pt x="4041" y="859"/>
                    <a:pt x="4041" y="859"/>
                  </a:cubicBezTo>
                  <a:cubicBezTo>
                    <a:pt x="4041" y="859"/>
                    <a:pt x="4259" y="1244"/>
                    <a:pt x="4771" y="1244"/>
                  </a:cubicBezTo>
                  <a:cubicBezTo>
                    <a:pt x="5028" y="1244"/>
                    <a:pt x="5358" y="1147"/>
                    <a:pt x="5771" y="859"/>
                  </a:cubicBezTo>
                  <a:cubicBezTo>
                    <a:pt x="5825" y="823"/>
                    <a:pt x="5869" y="788"/>
                    <a:pt x="5905" y="752"/>
                  </a:cubicBezTo>
                  <a:lnTo>
                    <a:pt x="5905" y="752"/>
                  </a:lnTo>
                  <a:cubicBezTo>
                    <a:pt x="5889" y="753"/>
                    <a:pt x="5873" y="753"/>
                    <a:pt x="5857" y="753"/>
                  </a:cubicBezTo>
                  <a:cubicBezTo>
                    <a:pt x="5236" y="753"/>
                    <a:pt x="4781" y="1"/>
                    <a:pt x="4461"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4"/>
            <p:cNvSpPr/>
            <p:nvPr/>
          </p:nvSpPr>
          <p:spPr>
            <a:xfrm>
              <a:off x="8465553" y="1635607"/>
              <a:ext cx="309922" cy="276974"/>
            </a:xfrm>
            <a:custGeom>
              <a:avLst/>
              <a:gdLst/>
              <a:ahLst/>
              <a:cxnLst/>
              <a:rect l="l" t="t" r="r" b="b"/>
              <a:pathLst>
                <a:path w="3141" h="2807" extrusionOk="0">
                  <a:moveTo>
                    <a:pt x="2427" y="1"/>
                  </a:moveTo>
                  <a:cubicBezTo>
                    <a:pt x="2427" y="1"/>
                    <a:pt x="1285" y="411"/>
                    <a:pt x="241" y="1125"/>
                  </a:cubicBezTo>
                  <a:cubicBezTo>
                    <a:pt x="241" y="1125"/>
                    <a:pt x="0" y="1589"/>
                    <a:pt x="393" y="1945"/>
                  </a:cubicBezTo>
                  <a:cubicBezTo>
                    <a:pt x="393" y="1945"/>
                    <a:pt x="2198" y="2807"/>
                    <a:pt x="2440" y="2807"/>
                  </a:cubicBezTo>
                  <a:cubicBezTo>
                    <a:pt x="2451" y="2807"/>
                    <a:pt x="2458" y="2805"/>
                    <a:pt x="2463" y="2802"/>
                  </a:cubicBezTo>
                  <a:cubicBezTo>
                    <a:pt x="2561" y="2713"/>
                    <a:pt x="3141" y="1134"/>
                    <a:pt x="24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4"/>
            <p:cNvSpPr/>
            <p:nvPr/>
          </p:nvSpPr>
          <p:spPr>
            <a:xfrm>
              <a:off x="7577416" y="3581801"/>
              <a:ext cx="234243" cy="347821"/>
            </a:xfrm>
            <a:custGeom>
              <a:avLst/>
              <a:gdLst/>
              <a:ahLst/>
              <a:cxnLst/>
              <a:rect l="l" t="t" r="r" b="b"/>
              <a:pathLst>
                <a:path w="2374" h="3525" extrusionOk="0">
                  <a:moveTo>
                    <a:pt x="2222" y="1"/>
                  </a:moveTo>
                  <a:cubicBezTo>
                    <a:pt x="2132" y="215"/>
                    <a:pt x="1811" y="783"/>
                    <a:pt x="925" y="783"/>
                  </a:cubicBezTo>
                  <a:cubicBezTo>
                    <a:pt x="667" y="783"/>
                    <a:pt x="362" y="735"/>
                    <a:pt x="0" y="617"/>
                  </a:cubicBezTo>
                  <a:lnTo>
                    <a:pt x="0" y="617"/>
                  </a:lnTo>
                  <a:cubicBezTo>
                    <a:pt x="330" y="1357"/>
                    <a:pt x="651" y="2062"/>
                    <a:pt x="955" y="2651"/>
                  </a:cubicBezTo>
                  <a:cubicBezTo>
                    <a:pt x="973" y="2686"/>
                    <a:pt x="990" y="2722"/>
                    <a:pt x="1008" y="2767"/>
                  </a:cubicBezTo>
                  <a:cubicBezTo>
                    <a:pt x="1481" y="2838"/>
                    <a:pt x="2007" y="3106"/>
                    <a:pt x="2311" y="3525"/>
                  </a:cubicBezTo>
                  <a:cubicBezTo>
                    <a:pt x="2346" y="3239"/>
                    <a:pt x="2373" y="2874"/>
                    <a:pt x="2373" y="2436"/>
                  </a:cubicBezTo>
                  <a:cubicBezTo>
                    <a:pt x="2373" y="1750"/>
                    <a:pt x="2320" y="893"/>
                    <a:pt x="2222"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4"/>
            <p:cNvSpPr/>
            <p:nvPr/>
          </p:nvSpPr>
          <p:spPr>
            <a:xfrm>
              <a:off x="6420697" y="2450633"/>
              <a:ext cx="334491" cy="224579"/>
            </a:xfrm>
            <a:custGeom>
              <a:avLst/>
              <a:gdLst/>
              <a:ahLst/>
              <a:cxnLst/>
              <a:rect l="l" t="t" r="r" b="b"/>
              <a:pathLst>
                <a:path w="3390" h="2276" extrusionOk="0">
                  <a:moveTo>
                    <a:pt x="870" y="1"/>
                  </a:moveTo>
                  <a:cubicBezTo>
                    <a:pt x="390" y="1"/>
                    <a:pt x="1" y="813"/>
                    <a:pt x="1" y="813"/>
                  </a:cubicBezTo>
                  <a:cubicBezTo>
                    <a:pt x="1" y="813"/>
                    <a:pt x="393" y="2160"/>
                    <a:pt x="1277" y="2267"/>
                  </a:cubicBezTo>
                  <a:cubicBezTo>
                    <a:pt x="1321" y="2273"/>
                    <a:pt x="1365" y="2275"/>
                    <a:pt x="1409" y="2275"/>
                  </a:cubicBezTo>
                  <a:cubicBezTo>
                    <a:pt x="2555" y="2275"/>
                    <a:pt x="3389" y="533"/>
                    <a:pt x="3105" y="207"/>
                  </a:cubicBezTo>
                  <a:cubicBezTo>
                    <a:pt x="3025" y="117"/>
                    <a:pt x="1393" y="28"/>
                    <a:pt x="893" y="2"/>
                  </a:cubicBezTo>
                  <a:cubicBezTo>
                    <a:pt x="885" y="1"/>
                    <a:pt x="878" y="1"/>
                    <a:pt x="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4"/>
            <p:cNvSpPr/>
            <p:nvPr/>
          </p:nvSpPr>
          <p:spPr>
            <a:xfrm>
              <a:off x="6532491" y="2420439"/>
              <a:ext cx="126002" cy="82293"/>
            </a:xfrm>
            <a:custGeom>
              <a:avLst/>
              <a:gdLst/>
              <a:ahLst/>
              <a:cxnLst/>
              <a:rect l="l" t="t" r="r" b="b"/>
              <a:pathLst>
                <a:path w="1277" h="834" extrusionOk="0">
                  <a:moveTo>
                    <a:pt x="920" y="0"/>
                  </a:moveTo>
                  <a:cubicBezTo>
                    <a:pt x="729" y="0"/>
                    <a:pt x="1" y="432"/>
                    <a:pt x="1" y="432"/>
                  </a:cubicBezTo>
                  <a:lnTo>
                    <a:pt x="822" y="834"/>
                  </a:lnTo>
                  <a:cubicBezTo>
                    <a:pt x="822" y="834"/>
                    <a:pt x="1250" y="388"/>
                    <a:pt x="1259" y="308"/>
                  </a:cubicBezTo>
                  <a:cubicBezTo>
                    <a:pt x="1277" y="218"/>
                    <a:pt x="1089" y="58"/>
                    <a:pt x="947" y="4"/>
                  </a:cubicBezTo>
                  <a:cubicBezTo>
                    <a:pt x="939" y="1"/>
                    <a:pt x="931" y="0"/>
                    <a:pt x="9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4"/>
            <p:cNvSpPr/>
            <p:nvPr/>
          </p:nvSpPr>
          <p:spPr>
            <a:xfrm>
              <a:off x="8595897" y="1658697"/>
              <a:ext cx="260587" cy="337065"/>
            </a:xfrm>
            <a:custGeom>
              <a:avLst/>
              <a:gdLst/>
              <a:ahLst/>
              <a:cxnLst/>
              <a:rect l="l" t="t" r="r" b="b"/>
              <a:pathLst>
                <a:path w="2641" h="3416" extrusionOk="0">
                  <a:moveTo>
                    <a:pt x="2448" y="0"/>
                  </a:moveTo>
                  <a:cubicBezTo>
                    <a:pt x="2234" y="0"/>
                    <a:pt x="1395" y="314"/>
                    <a:pt x="1017" y="454"/>
                  </a:cubicBezTo>
                  <a:cubicBezTo>
                    <a:pt x="838" y="525"/>
                    <a:pt x="705" y="668"/>
                    <a:pt x="642" y="846"/>
                  </a:cubicBezTo>
                  <a:cubicBezTo>
                    <a:pt x="464" y="1381"/>
                    <a:pt x="98" y="2505"/>
                    <a:pt x="53" y="2711"/>
                  </a:cubicBezTo>
                  <a:cubicBezTo>
                    <a:pt x="0" y="2976"/>
                    <a:pt x="105" y="3415"/>
                    <a:pt x="488" y="3415"/>
                  </a:cubicBezTo>
                  <a:cubicBezTo>
                    <a:pt x="492" y="3415"/>
                    <a:pt x="496" y="3415"/>
                    <a:pt x="499" y="3415"/>
                  </a:cubicBezTo>
                  <a:cubicBezTo>
                    <a:pt x="892" y="3406"/>
                    <a:pt x="2640" y="97"/>
                    <a:pt x="2489" y="8"/>
                  </a:cubicBezTo>
                  <a:cubicBezTo>
                    <a:pt x="2480" y="3"/>
                    <a:pt x="2467" y="0"/>
                    <a:pt x="24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4"/>
            <p:cNvSpPr/>
            <p:nvPr/>
          </p:nvSpPr>
          <p:spPr>
            <a:xfrm>
              <a:off x="8617802" y="1707342"/>
              <a:ext cx="224573" cy="224184"/>
            </a:xfrm>
            <a:custGeom>
              <a:avLst/>
              <a:gdLst/>
              <a:ahLst/>
              <a:cxnLst/>
              <a:rect l="l" t="t" r="r" b="b"/>
              <a:pathLst>
                <a:path w="2276" h="2272" extrusionOk="0">
                  <a:moveTo>
                    <a:pt x="699" y="1"/>
                  </a:moveTo>
                  <a:cubicBezTo>
                    <a:pt x="678" y="1"/>
                    <a:pt x="663" y="2"/>
                    <a:pt x="652" y="5"/>
                  </a:cubicBezTo>
                  <a:cubicBezTo>
                    <a:pt x="500" y="59"/>
                    <a:pt x="1" y="1013"/>
                    <a:pt x="54" y="1156"/>
                  </a:cubicBezTo>
                  <a:cubicBezTo>
                    <a:pt x="107" y="1306"/>
                    <a:pt x="785" y="2272"/>
                    <a:pt x="923" y="2272"/>
                  </a:cubicBezTo>
                  <a:cubicBezTo>
                    <a:pt x="925" y="2272"/>
                    <a:pt x="927" y="2271"/>
                    <a:pt x="929" y="2271"/>
                  </a:cubicBezTo>
                  <a:cubicBezTo>
                    <a:pt x="1054" y="2235"/>
                    <a:pt x="2258" y="737"/>
                    <a:pt x="2267" y="505"/>
                  </a:cubicBezTo>
                  <a:cubicBezTo>
                    <a:pt x="2275" y="288"/>
                    <a:pt x="997" y="1"/>
                    <a:pt x="699"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4"/>
            <p:cNvSpPr/>
            <p:nvPr/>
          </p:nvSpPr>
          <p:spPr>
            <a:xfrm>
              <a:off x="8693581" y="1736844"/>
              <a:ext cx="147906" cy="194681"/>
            </a:xfrm>
            <a:custGeom>
              <a:avLst/>
              <a:gdLst/>
              <a:ahLst/>
              <a:cxnLst/>
              <a:rect l="l" t="t" r="r" b="b"/>
              <a:pathLst>
                <a:path w="1499" h="1973" extrusionOk="0">
                  <a:moveTo>
                    <a:pt x="1222" y="1"/>
                  </a:moveTo>
                  <a:lnTo>
                    <a:pt x="1222" y="1"/>
                  </a:lnTo>
                  <a:cubicBezTo>
                    <a:pt x="1267" y="233"/>
                    <a:pt x="1187" y="411"/>
                    <a:pt x="910" y="500"/>
                  </a:cubicBezTo>
                  <a:cubicBezTo>
                    <a:pt x="928" y="732"/>
                    <a:pt x="830" y="893"/>
                    <a:pt x="580" y="973"/>
                  </a:cubicBezTo>
                  <a:cubicBezTo>
                    <a:pt x="580" y="973"/>
                    <a:pt x="777" y="1420"/>
                    <a:pt x="395" y="1420"/>
                  </a:cubicBezTo>
                  <a:cubicBezTo>
                    <a:pt x="363" y="1420"/>
                    <a:pt x="327" y="1417"/>
                    <a:pt x="286" y="1410"/>
                  </a:cubicBezTo>
                  <a:cubicBezTo>
                    <a:pt x="286" y="1410"/>
                    <a:pt x="232" y="1838"/>
                    <a:pt x="0" y="1847"/>
                  </a:cubicBezTo>
                  <a:cubicBezTo>
                    <a:pt x="71" y="1928"/>
                    <a:pt x="134" y="1972"/>
                    <a:pt x="161" y="1972"/>
                  </a:cubicBezTo>
                  <a:cubicBezTo>
                    <a:pt x="286" y="1936"/>
                    <a:pt x="1490" y="438"/>
                    <a:pt x="1499" y="206"/>
                  </a:cubicBezTo>
                  <a:cubicBezTo>
                    <a:pt x="1499" y="143"/>
                    <a:pt x="1392" y="72"/>
                    <a:pt x="12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4"/>
            <p:cNvSpPr/>
            <p:nvPr/>
          </p:nvSpPr>
          <p:spPr>
            <a:xfrm>
              <a:off x="8669802" y="1689285"/>
              <a:ext cx="256246" cy="277368"/>
            </a:xfrm>
            <a:custGeom>
              <a:avLst/>
              <a:gdLst/>
              <a:ahLst/>
              <a:cxnLst/>
              <a:rect l="l" t="t" r="r" b="b"/>
              <a:pathLst>
                <a:path w="2597" h="2811" extrusionOk="0">
                  <a:moveTo>
                    <a:pt x="1338" y="1"/>
                  </a:moveTo>
                  <a:lnTo>
                    <a:pt x="1231" y="260"/>
                  </a:lnTo>
                  <a:lnTo>
                    <a:pt x="1356" y="322"/>
                  </a:lnTo>
                  <a:cubicBezTo>
                    <a:pt x="1793" y="518"/>
                    <a:pt x="1998" y="1045"/>
                    <a:pt x="1677" y="1651"/>
                  </a:cubicBezTo>
                  <a:cubicBezTo>
                    <a:pt x="1276" y="2404"/>
                    <a:pt x="725" y="2526"/>
                    <a:pt x="371" y="2526"/>
                  </a:cubicBezTo>
                  <a:cubicBezTo>
                    <a:pt x="221" y="2526"/>
                    <a:pt x="107" y="2504"/>
                    <a:pt x="54" y="2499"/>
                  </a:cubicBezTo>
                  <a:lnTo>
                    <a:pt x="0" y="2775"/>
                  </a:lnTo>
                  <a:cubicBezTo>
                    <a:pt x="143" y="2793"/>
                    <a:pt x="125" y="2811"/>
                    <a:pt x="321" y="2811"/>
                  </a:cubicBezTo>
                  <a:cubicBezTo>
                    <a:pt x="669" y="2811"/>
                    <a:pt x="1686" y="2766"/>
                    <a:pt x="2150" y="1848"/>
                  </a:cubicBezTo>
                  <a:cubicBezTo>
                    <a:pt x="2596" y="1000"/>
                    <a:pt x="1981" y="224"/>
                    <a:pt x="13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4"/>
            <p:cNvSpPr/>
            <p:nvPr/>
          </p:nvSpPr>
          <p:spPr>
            <a:xfrm>
              <a:off x="6751047" y="538876"/>
              <a:ext cx="870467" cy="709554"/>
            </a:xfrm>
            <a:custGeom>
              <a:avLst/>
              <a:gdLst/>
              <a:ahLst/>
              <a:cxnLst/>
              <a:rect l="l" t="t" r="r" b="b"/>
              <a:pathLst>
                <a:path w="8822" h="7191" extrusionOk="0">
                  <a:moveTo>
                    <a:pt x="4352" y="0"/>
                  </a:moveTo>
                  <a:cubicBezTo>
                    <a:pt x="4352" y="0"/>
                    <a:pt x="4423" y="946"/>
                    <a:pt x="4816" y="1338"/>
                  </a:cubicBezTo>
                  <a:cubicBezTo>
                    <a:pt x="4816" y="1338"/>
                    <a:pt x="3964" y="820"/>
                    <a:pt x="3185" y="820"/>
                  </a:cubicBezTo>
                  <a:cubicBezTo>
                    <a:pt x="3027" y="820"/>
                    <a:pt x="2872" y="841"/>
                    <a:pt x="2728" y="892"/>
                  </a:cubicBezTo>
                  <a:cubicBezTo>
                    <a:pt x="2728" y="892"/>
                    <a:pt x="3531" y="1472"/>
                    <a:pt x="3647" y="1695"/>
                  </a:cubicBezTo>
                  <a:cubicBezTo>
                    <a:pt x="3647" y="1695"/>
                    <a:pt x="3291" y="1617"/>
                    <a:pt x="2825" y="1617"/>
                  </a:cubicBezTo>
                  <a:cubicBezTo>
                    <a:pt x="1721" y="1617"/>
                    <a:pt x="0" y="2054"/>
                    <a:pt x="935" y="4996"/>
                  </a:cubicBezTo>
                  <a:cubicBezTo>
                    <a:pt x="935" y="4996"/>
                    <a:pt x="766" y="3354"/>
                    <a:pt x="1943" y="3149"/>
                  </a:cubicBezTo>
                  <a:lnTo>
                    <a:pt x="1943" y="3149"/>
                  </a:lnTo>
                  <a:cubicBezTo>
                    <a:pt x="1943" y="3149"/>
                    <a:pt x="1078" y="4666"/>
                    <a:pt x="3005" y="7190"/>
                  </a:cubicBezTo>
                  <a:cubicBezTo>
                    <a:pt x="2407" y="5718"/>
                    <a:pt x="2612" y="4639"/>
                    <a:pt x="2889" y="3595"/>
                  </a:cubicBezTo>
                  <a:lnTo>
                    <a:pt x="2889" y="3595"/>
                  </a:lnTo>
                  <a:cubicBezTo>
                    <a:pt x="2889" y="3595"/>
                    <a:pt x="4961" y="5743"/>
                    <a:pt x="6925" y="5743"/>
                  </a:cubicBezTo>
                  <a:cubicBezTo>
                    <a:pt x="6986" y="5743"/>
                    <a:pt x="7047" y="5741"/>
                    <a:pt x="7108" y="5736"/>
                  </a:cubicBezTo>
                  <a:cubicBezTo>
                    <a:pt x="7108" y="5736"/>
                    <a:pt x="8821" y="4764"/>
                    <a:pt x="8027" y="2213"/>
                  </a:cubicBezTo>
                  <a:lnTo>
                    <a:pt x="8027" y="2213"/>
                  </a:lnTo>
                  <a:lnTo>
                    <a:pt x="7546" y="3345"/>
                  </a:lnTo>
                  <a:cubicBezTo>
                    <a:pt x="7546" y="3345"/>
                    <a:pt x="7563" y="1695"/>
                    <a:pt x="6350" y="1374"/>
                  </a:cubicBezTo>
                  <a:cubicBezTo>
                    <a:pt x="5146" y="1053"/>
                    <a:pt x="4619" y="419"/>
                    <a:pt x="4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4"/>
            <p:cNvSpPr/>
            <p:nvPr/>
          </p:nvSpPr>
          <p:spPr>
            <a:xfrm>
              <a:off x="7464734" y="1001052"/>
              <a:ext cx="208687" cy="103902"/>
            </a:xfrm>
            <a:custGeom>
              <a:avLst/>
              <a:gdLst/>
              <a:ahLst/>
              <a:cxnLst/>
              <a:rect l="l" t="t" r="r" b="b"/>
              <a:pathLst>
                <a:path w="2115" h="1053" extrusionOk="0">
                  <a:moveTo>
                    <a:pt x="1152" y="0"/>
                  </a:moveTo>
                  <a:cubicBezTo>
                    <a:pt x="587" y="0"/>
                    <a:pt x="0" y="455"/>
                    <a:pt x="0" y="455"/>
                  </a:cubicBezTo>
                  <a:lnTo>
                    <a:pt x="0" y="901"/>
                  </a:lnTo>
                  <a:cubicBezTo>
                    <a:pt x="405" y="548"/>
                    <a:pt x="760" y="426"/>
                    <a:pt x="1058" y="426"/>
                  </a:cubicBezTo>
                  <a:cubicBezTo>
                    <a:pt x="1733" y="426"/>
                    <a:pt x="2115" y="1052"/>
                    <a:pt x="2115" y="1052"/>
                  </a:cubicBezTo>
                  <a:cubicBezTo>
                    <a:pt x="1957" y="237"/>
                    <a:pt x="1561" y="0"/>
                    <a:pt x="11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4"/>
            <p:cNvSpPr/>
            <p:nvPr/>
          </p:nvSpPr>
          <p:spPr>
            <a:xfrm>
              <a:off x="6884648" y="923990"/>
              <a:ext cx="198129" cy="197641"/>
            </a:xfrm>
            <a:custGeom>
              <a:avLst/>
              <a:gdLst/>
              <a:ahLst/>
              <a:cxnLst/>
              <a:rect l="l" t="t" r="r" b="b"/>
              <a:pathLst>
                <a:path w="2008" h="2003" extrusionOk="0">
                  <a:moveTo>
                    <a:pt x="915" y="1"/>
                  </a:moveTo>
                  <a:cubicBezTo>
                    <a:pt x="763" y="1"/>
                    <a:pt x="598" y="64"/>
                    <a:pt x="446" y="254"/>
                  </a:cubicBezTo>
                  <a:cubicBezTo>
                    <a:pt x="0" y="825"/>
                    <a:pt x="223" y="1869"/>
                    <a:pt x="1677" y="2003"/>
                  </a:cubicBezTo>
                  <a:cubicBezTo>
                    <a:pt x="1677" y="2003"/>
                    <a:pt x="2008" y="691"/>
                    <a:pt x="1472" y="254"/>
                  </a:cubicBezTo>
                  <a:cubicBezTo>
                    <a:pt x="1472" y="254"/>
                    <a:pt x="1219" y="1"/>
                    <a:pt x="915"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4"/>
            <p:cNvSpPr/>
            <p:nvPr/>
          </p:nvSpPr>
          <p:spPr>
            <a:xfrm>
              <a:off x="6921551" y="952506"/>
              <a:ext cx="164976" cy="146430"/>
            </a:xfrm>
            <a:custGeom>
              <a:avLst/>
              <a:gdLst/>
              <a:ahLst/>
              <a:cxnLst/>
              <a:rect l="l" t="t" r="r" b="b"/>
              <a:pathLst>
                <a:path w="1672" h="1484" extrusionOk="0">
                  <a:moveTo>
                    <a:pt x="593" y="1"/>
                  </a:moveTo>
                  <a:cubicBezTo>
                    <a:pt x="540" y="1"/>
                    <a:pt x="485" y="17"/>
                    <a:pt x="429" y="55"/>
                  </a:cubicBezTo>
                  <a:cubicBezTo>
                    <a:pt x="1" y="349"/>
                    <a:pt x="206" y="1384"/>
                    <a:pt x="1027" y="1473"/>
                  </a:cubicBezTo>
                  <a:cubicBezTo>
                    <a:pt x="1092" y="1480"/>
                    <a:pt x="1144" y="1483"/>
                    <a:pt x="1186" y="1483"/>
                  </a:cubicBezTo>
                  <a:cubicBezTo>
                    <a:pt x="1672" y="1483"/>
                    <a:pt x="691" y="1033"/>
                    <a:pt x="733" y="795"/>
                  </a:cubicBezTo>
                  <a:cubicBezTo>
                    <a:pt x="743" y="736"/>
                    <a:pt x="782" y="716"/>
                    <a:pt x="833" y="716"/>
                  </a:cubicBezTo>
                  <a:cubicBezTo>
                    <a:pt x="942" y="716"/>
                    <a:pt x="1109" y="809"/>
                    <a:pt x="1181" y="809"/>
                  </a:cubicBezTo>
                  <a:cubicBezTo>
                    <a:pt x="1217" y="809"/>
                    <a:pt x="1228" y="785"/>
                    <a:pt x="1196" y="715"/>
                  </a:cubicBezTo>
                  <a:cubicBezTo>
                    <a:pt x="1196" y="715"/>
                    <a:pt x="940" y="1"/>
                    <a:pt x="593"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a:off x="6970886" y="878009"/>
              <a:ext cx="543178" cy="383639"/>
            </a:xfrm>
            <a:custGeom>
              <a:avLst/>
              <a:gdLst/>
              <a:ahLst/>
              <a:cxnLst/>
              <a:rect l="l" t="t" r="r" b="b"/>
              <a:pathLst>
                <a:path w="5505" h="3888" extrusionOk="0">
                  <a:moveTo>
                    <a:pt x="826" y="0"/>
                  </a:moveTo>
                  <a:cubicBezTo>
                    <a:pt x="643" y="0"/>
                    <a:pt x="554" y="75"/>
                    <a:pt x="438" y="176"/>
                  </a:cubicBezTo>
                  <a:cubicBezTo>
                    <a:pt x="152" y="417"/>
                    <a:pt x="1" y="1488"/>
                    <a:pt x="259" y="1934"/>
                  </a:cubicBezTo>
                  <a:cubicBezTo>
                    <a:pt x="518" y="2380"/>
                    <a:pt x="1713" y="2826"/>
                    <a:pt x="1999" y="2906"/>
                  </a:cubicBezTo>
                  <a:cubicBezTo>
                    <a:pt x="2018" y="2911"/>
                    <a:pt x="2038" y="2914"/>
                    <a:pt x="2057" y="2914"/>
                  </a:cubicBezTo>
                  <a:cubicBezTo>
                    <a:pt x="2316" y="2914"/>
                    <a:pt x="2557" y="2465"/>
                    <a:pt x="2724" y="2465"/>
                  </a:cubicBezTo>
                  <a:cubicBezTo>
                    <a:pt x="2732" y="2465"/>
                    <a:pt x="2740" y="2466"/>
                    <a:pt x="2748" y="2469"/>
                  </a:cubicBezTo>
                  <a:cubicBezTo>
                    <a:pt x="2882" y="2504"/>
                    <a:pt x="2811" y="2879"/>
                    <a:pt x="2757" y="3075"/>
                  </a:cubicBezTo>
                  <a:cubicBezTo>
                    <a:pt x="2739" y="3156"/>
                    <a:pt x="2766" y="3236"/>
                    <a:pt x="2829" y="3290"/>
                  </a:cubicBezTo>
                  <a:cubicBezTo>
                    <a:pt x="3069" y="3477"/>
                    <a:pt x="3658" y="3887"/>
                    <a:pt x="4122" y="3887"/>
                  </a:cubicBezTo>
                  <a:cubicBezTo>
                    <a:pt x="4729" y="3887"/>
                    <a:pt x="5086" y="3102"/>
                    <a:pt x="5300" y="2710"/>
                  </a:cubicBezTo>
                  <a:cubicBezTo>
                    <a:pt x="5505" y="2308"/>
                    <a:pt x="4042" y="1264"/>
                    <a:pt x="2436" y="551"/>
                  </a:cubicBezTo>
                  <a:cubicBezTo>
                    <a:pt x="1510" y="142"/>
                    <a:pt x="1079"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a:off x="6137314" y="1698954"/>
              <a:ext cx="557485" cy="832007"/>
            </a:xfrm>
            <a:custGeom>
              <a:avLst/>
              <a:gdLst/>
              <a:ahLst/>
              <a:cxnLst/>
              <a:rect l="l" t="t" r="r" b="b"/>
              <a:pathLst>
                <a:path w="5650" h="8432" extrusionOk="0">
                  <a:moveTo>
                    <a:pt x="3682" y="0"/>
                  </a:moveTo>
                  <a:cubicBezTo>
                    <a:pt x="3475" y="0"/>
                    <a:pt x="3268" y="50"/>
                    <a:pt x="3078" y="162"/>
                  </a:cubicBezTo>
                  <a:cubicBezTo>
                    <a:pt x="2668" y="402"/>
                    <a:pt x="0" y="1901"/>
                    <a:pt x="45" y="2686"/>
                  </a:cubicBezTo>
                  <a:cubicBezTo>
                    <a:pt x="90" y="3462"/>
                    <a:pt x="2873" y="8431"/>
                    <a:pt x="2873" y="8431"/>
                  </a:cubicBezTo>
                  <a:lnTo>
                    <a:pt x="3765" y="7620"/>
                  </a:lnTo>
                  <a:cubicBezTo>
                    <a:pt x="3765" y="7620"/>
                    <a:pt x="2025" y="3739"/>
                    <a:pt x="2284" y="3525"/>
                  </a:cubicBezTo>
                  <a:cubicBezTo>
                    <a:pt x="2552" y="3302"/>
                    <a:pt x="4452" y="2044"/>
                    <a:pt x="4452" y="2044"/>
                  </a:cubicBezTo>
                  <a:cubicBezTo>
                    <a:pt x="5649" y="1157"/>
                    <a:pt x="4679" y="0"/>
                    <a:pt x="36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4"/>
            <p:cNvSpPr/>
            <p:nvPr/>
          </p:nvSpPr>
          <p:spPr>
            <a:xfrm>
              <a:off x="7915463" y="1609361"/>
              <a:ext cx="588961" cy="218264"/>
            </a:xfrm>
            <a:custGeom>
              <a:avLst/>
              <a:gdLst/>
              <a:ahLst/>
              <a:cxnLst/>
              <a:rect l="l" t="t" r="r" b="b"/>
              <a:pathLst>
                <a:path w="5969" h="2212" extrusionOk="0">
                  <a:moveTo>
                    <a:pt x="925" y="1"/>
                  </a:moveTo>
                  <a:cubicBezTo>
                    <a:pt x="512" y="1"/>
                    <a:pt x="0" y="1079"/>
                    <a:pt x="981" y="1667"/>
                  </a:cubicBezTo>
                  <a:lnTo>
                    <a:pt x="5968" y="2211"/>
                  </a:lnTo>
                  <a:cubicBezTo>
                    <a:pt x="5772" y="1944"/>
                    <a:pt x="5718" y="1667"/>
                    <a:pt x="5816" y="1391"/>
                  </a:cubicBezTo>
                  <a:cubicBezTo>
                    <a:pt x="5816" y="1391"/>
                    <a:pt x="1409" y="115"/>
                    <a:pt x="981" y="8"/>
                  </a:cubicBezTo>
                  <a:cubicBezTo>
                    <a:pt x="963" y="3"/>
                    <a:pt x="944" y="1"/>
                    <a:pt x="9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4"/>
            <p:cNvSpPr/>
            <p:nvPr/>
          </p:nvSpPr>
          <p:spPr>
            <a:xfrm>
              <a:off x="7029891" y="2598245"/>
              <a:ext cx="438983" cy="503427"/>
            </a:xfrm>
            <a:custGeom>
              <a:avLst/>
              <a:gdLst/>
              <a:ahLst/>
              <a:cxnLst/>
              <a:rect l="l" t="t" r="r" b="b"/>
              <a:pathLst>
                <a:path w="4449" h="5102" extrusionOk="0">
                  <a:moveTo>
                    <a:pt x="1886" y="0"/>
                  </a:moveTo>
                  <a:cubicBezTo>
                    <a:pt x="1875" y="0"/>
                    <a:pt x="1865" y="1"/>
                    <a:pt x="1856" y="4"/>
                  </a:cubicBezTo>
                  <a:cubicBezTo>
                    <a:pt x="723" y="325"/>
                    <a:pt x="0" y="1432"/>
                    <a:pt x="116" y="1887"/>
                  </a:cubicBezTo>
                  <a:cubicBezTo>
                    <a:pt x="241" y="2333"/>
                    <a:pt x="1749" y="5018"/>
                    <a:pt x="2293" y="5098"/>
                  </a:cubicBezTo>
                  <a:cubicBezTo>
                    <a:pt x="2312" y="5101"/>
                    <a:pt x="2332" y="5102"/>
                    <a:pt x="2353" y="5102"/>
                  </a:cubicBezTo>
                  <a:cubicBezTo>
                    <a:pt x="2925" y="5102"/>
                    <a:pt x="4110" y="4185"/>
                    <a:pt x="4282" y="3617"/>
                  </a:cubicBezTo>
                  <a:cubicBezTo>
                    <a:pt x="4448" y="3041"/>
                    <a:pt x="2399" y="0"/>
                    <a:pt x="18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7104684" y="2643535"/>
              <a:ext cx="149781" cy="223691"/>
            </a:xfrm>
            <a:custGeom>
              <a:avLst/>
              <a:gdLst/>
              <a:ahLst/>
              <a:cxnLst/>
              <a:rect l="l" t="t" r="r" b="b"/>
              <a:pathLst>
                <a:path w="1518" h="2267" extrusionOk="0">
                  <a:moveTo>
                    <a:pt x="937" y="0"/>
                  </a:moveTo>
                  <a:lnTo>
                    <a:pt x="937" y="0"/>
                  </a:lnTo>
                  <a:cubicBezTo>
                    <a:pt x="723" y="196"/>
                    <a:pt x="946" y="518"/>
                    <a:pt x="1053" y="714"/>
                  </a:cubicBezTo>
                  <a:cubicBezTo>
                    <a:pt x="1116" y="821"/>
                    <a:pt x="1187" y="928"/>
                    <a:pt x="1241" y="1035"/>
                  </a:cubicBezTo>
                  <a:cubicBezTo>
                    <a:pt x="1285" y="1106"/>
                    <a:pt x="1223" y="1213"/>
                    <a:pt x="1151" y="1303"/>
                  </a:cubicBezTo>
                  <a:cubicBezTo>
                    <a:pt x="1009" y="1490"/>
                    <a:pt x="803" y="1651"/>
                    <a:pt x="607" y="1811"/>
                  </a:cubicBezTo>
                  <a:cubicBezTo>
                    <a:pt x="411" y="1963"/>
                    <a:pt x="215" y="2114"/>
                    <a:pt x="1" y="2266"/>
                  </a:cubicBezTo>
                  <a:cubicBezTo>
                    <a:pt x="241" y="2159"/>
                    <a:pt x="464" y="2043"/>
                    <a:pt x="679" y="1900"/>
                  </a:cubicBezTo>
                  <a:cubicBezTo>
                    <a:pt x="928" y="1722"/>
                    <a:pt x="1517" y="1347"/>
                    <a:pt x="1365" y="973"/>
                  </a:cubicBezTo>
                  <a:cubicBezTo>
                    <a:pt x="1241" y="750"/>
                    <a:pt x="1062" y="562"/>
                    <a:pt x="946" y="339"/>
                  </a:cubicBezTo>
                  <a:cubicBezTo>
                    <a:pt x="884" y="232"/>
                    <a:pt x="857" y="107"/>
                    <a:pt x="937"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7046567" y="992172"/>
              <a:ext cx="385701" cy="182347"/>
            </a:xfrm>
            <a:custGeom>
              <a:avLst/>
              <a:gdLst/>
              <a:ahLst/>
              <a:cxnLst/>
              <a:rect l="l" t="t" r="r" b="b"/>
              <a:pathLst>
                <a:path w="3909" h="1848" extrusionOk="0">
                  <a:moveTo>
                    <a:pt x="1" y="0"/>
                  </a:moveTo>
                  <a:cubicBezTo>
                    <a:pt x="1357" y="464"/>
                    <a:pt x="2659" y="1151"/>
                    <a:pt x="3908" y="1847"/>
                  </a:cubicBezTo>
                  <a:cubicBezTo>
                    <a:pt x="2918" y="830"/>
                    <a:pt x="1437" y="6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7065117" y="1954711"/>
              <a:ext cx="110116" cy="103211"/>
            </a:xfrm>
            <a:custGeom>
              <a:avLst/>
              <a:gdLst/>
              <a:ahLst/>
              <a:cxnLst/>
              <a:rect l="l" t="t" r="r" b="b"/>
              <a:pathLst>
                <a:path w="1116" h="1046" extrusionOk="0">
                  <a:moveTo>
                    <a:pt x="558" y="1"/>
                  </a:moveTo>
                  <a:cubicBezTo>
                    <a:pt x="536" y="1"/>
                    <a:pt x="513" y="2"/>
                    <a:pt x="491" y="5"/>
                  </a:cubicBezTo>
                  <a:cubicBezTo>
                    <a:pt x="205" y="50"/>
                    <a:pt x="0" y="308"/>
                    <a:pt x="45" y="594"/>
                  </a:cubicBezTo>
                  <a:cubicBezTo>
                    <a:pt x="77" y="853"/>
                    <a:pt x="301" y="1046"/>
                    <a:pt x="555" y="1046"/>
                  </a:cubicBezTo>
                  <a:cubicBezTo>
                    <a:pt x="581" y="1046"/>
                    <a:pt x="607" y="1044"/>
                    <a:pt x="634" y="1040"/>
                  </a:cubicBezTo>
                  <a:cubicBezTo>
                    <a:pt x="919" y="1004"/>
                    <a:pt x="1115" y="737"/>
                    <a:pt x="1080" y="451"/>
                  </a:cubicBezTo>
                  <a:cubicBezTo>
                    <a:pt x="1047" y="188"/>
                    <a:pt x="817" y="1"/>
                    <a:pt x="558"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7066794" y="1951257"/>
              <a:ext cx="110214" cy="103014"/>
            </a:xfrm>
            <a:custGeom>
              <a:avLst/>
              <a:gdLst/>
              <a:ahLst/>
              <a:cxnLst/>
              <a:rect l="l" t="t" r="r" b="b"/>
              <a:pathLst>
                <a:path w="1117" h="1044" extrusionOk="0">
                  <a:moveTo>
                    <a:pt x="559" y="0"/>
                  </a:moveTo>
                  <a:cubicBezTo>
                    <a:pt x="537" y="0"/>
                    <a:pt x="514" y="1"/>
                    <a:pt x="492" y="4"/>
                  </a:cubicBezTo>
                  <a:cubicBezTo>
                    <a:pt x="206" y="40"/>
                    <a:pt x="1" y="308"/>
                    <a:pt x="46" y="593"/>
                  </a:cubicBezTo>
                  <a:cubicBezTo>
                    <a:pt x="78" y="856"/>
                    <a:pt x="308" y="1043"/>
                    <a:pt x="567" y="1043"/>
                  </a:cubicBezTo>
                  <a:cubicBezTo>
                    <a:pt x="589" y="1043"/>
                    <a:pt x="612" y="1042"/>
                    <a:pt x="634" y="1039"/>
                  </a:cubicBezTo>
                  <a:cubicBezTo>
                    <a:pt x="920" y="1003"/>
                    <a:pt x="1116" y="736"/>
                    <a:pt x="1080" y="450"/>
                  </a:cubicBezTo>
                  <a:cubicBezTo>
                    <a:pt x="1048" y="187"/>
                    <a:pt x="818" y="0"/>
                    <a:pt x="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a:off x="7115242" y="1985101"/>
              <a:ext cx="11544" cy="11545"/>
            </a:xfrm>
            <a:custGeom>
              <a:avLst/>
              <a:gdLst/>
              <a:ahLst/>
              <a:cxnLst/>
              <a:rect l="l" t="t" r="r" b="b"/>
              <a:pathLst>
                <a:path w="117" h="117" extrusionOk="0">
                  <a:moveTo>
                    <a:pt x="99" y="0"/>
                  </a:moveTo>
                  <a:lnTo>
                    <a:pt x="1" y="18"/>
                  </a:lnTo>
                  <a:lnTo>
                    <a:pt x="10" y="116"/>
                  </a:lnTo>
                  <a:lnTo>
                    <a:pt x="117" y="107"/>
                  </a:lnTo>
                  <a:lnTo>
                    <a:pt x="99" y="0"/>
                  </a:lnTo>
                  <a:close/>
                </a:path>
              </a:pathLst>
            </a:custGeom>
            <a:solidFill>
              <a:srgbClr val="ED6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7124023" y="1973656"/>
              <a:ext cx="11544" cy="11545"/>
            </a:xfrm>
            <a:custGeom>
              <a:avLst/>
              <a:gdLst/>
              <a:ahLst/>
              <a:cxnLst/>
              <a:rect l="l" t="t" r="r" b="b"/>
              <a:pathLst>
                <a:path w="117" h="117" extrusionOk="0">
                  <a:moveTo>
                    <a:pt x="99" y="0"/>
                  </a:moveTo>
                  <a:lnTo>
                    <a:pt x="1" y="18"/>
                  </a:lnTo>
                  <a:lnTo>
                    <a:pt x="10" y="116"/>
                  </a:lnTo>
                  <a:lnTo>
                    <a:pt x="117" y="107"/>
                  </a:lnTo>
                  <a:lnTo>
                    <a:pt x="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7133693" y="1972767"/>
              <a:ext cx="11544" cy="11545"/>
            </a:xfrm>
            <a:custGeom>
              <a:avLst/>
              <a:gdLst/>
              <a:ahLst/>
              <a:cxnLst/>
              <a:rect l="l" t="t" r="r" b="b"/>
              <a:pathLst>
                <a:path w="117" h="117" extrusionOk="0">
                  <a:moveTo>
                    <a:pt x="108" y="0"/>
                  </a:moveTo>
                  <a:lnTo>
                    <a:pt x="1" y="9"/>
                  </a:lnTo>
                  <a:lnTo>
                    <a:pt x="19" y="116"/>
                  </a:lnTo>
                  <a:lnTo>
                    <a:pt x="117" y="99"/>
                  </a:lnTo>
                  <a:lnTo>
                    <a:pt x="1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7129352" y="2014111"/>
              <a:ext cx="11544" cy="11545"/>
            </a:xfrm>
            <a:custGeom>
              <a:avLst/>
              <a:gdLst/>
              <a:ahLst/>
              <a:cxnLst/>
              <a:rect l="l" t="t" r="r" b="b"/>
              <a:pathLst>
                <a:path w="117" h="117" extrusionOk="0">
                  <a:moveTo>
                    <a:pt x="98" y="1"/>
                  </a:moveTo>
                  <a:lnTo>
                    <a:pt x="0" y="10"/>
                  </a:lnTo>
                  <a:lnTo>
                    <a:pt x="9" y="117"/>
                  </a:lnTo>
                  <a:lnTo>
                    <a:pt x="116" y="99"/>
                  </a:lnTo>
                  <a:lnTo>
                    <a:pt x="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7120570" y="2025557"/>
              <a:ext cx="11544" cy="11545"/>
            </a:xfrm>
            <a:custGeom>
              <a:avLst/>
              <a:gdLst/>
              <a:ahLst/>
              <a:cxnLst/>
              <a:rect l="l" t="t" r="r" b="b"/>
              <a:pathLst>
                <a:path w="117" h="117" extrusionOk="0">
                  <a:moveTo>
                    <a:pt x="98" y="1"/>
                  </a:moveTo>
                  <a:lnTo>
                    <a:pt x="0" y="19"/>
                  </a:lnTo>
                  <a:lnTo>
                    <a:pt x="9" y="117"/>
                  </a:lnTo>
                  <a:lnTo>
                    <a:pt x="116" y="99"/>
                  </a:lnTo>
                  <a:lnTo>
                    <a:pt x="98" y="1"/>
                  </a:lnTo>
                  <a:close/>
                </a:path>
              </a:pathLst>
            </a:custGeom>
            <a:solidFill>
              <a:srgbClr val="ED6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7138133" y="2002665"/>
              <a:ext cx="11544" cy="11545"/>
            </a:xfrm>
            <a:custGeom>
              <a:avLst/>
              <a:gdLst/>
              <a:ahLst/>
              <a:cxnLst/>
              <a:rect l="l" t="t" r="r" b="b"/>
              <a:pathLst>
                <a:path w="117" h="117" extrusionOk="0">
                  <a:moveTo>
                    <a:pt x="99" y="1"/>
                  </a:moveTo>
                  <a:lnTo>
                    <a:pt x="1" y="10"/>
                  </a:lnTo>
                  <a:lnTo>
                    <a:pt x="9" y="117"/>
                  </a:lnTo>
                  <a:lnTo>
                    <a:pt x="117" y="99"/>
                  </a:lnTo>
                  <a:lnTo>
                    <a:pt x="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7146915" y="1991219"/>
              <a:ext cx="11544" cy="11545"/>
            </a:xfrm>
            <a:custGeom>
              <a:avLst/>
              <a:gdLst/>
              <a:ahLst/>
              <a:cxnLst/>
              <a:rect l="l" t="t" r="r" b="b"/>
              <a:pathLst>
                <a:path w="117" h="117" extrusionOk="0">
                  <a:moveTo>
                    <a:pt x="99" y="1"/>
                  </a:moveTo>
                  <a:lnTo>
                    <a:pt x="1" y="10"/>
                  </a:lnTo>
                  <a:lnTo>
                    <a:pt x="10" y="117"/>
                  </a:lnTo>
                  <a:lnTo>
                    <a:pt x="117" y="99"/>
                  </a:lnTo>
                  <a:lnTo>
                    <a:pt x="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4"/>
            <p:cNvSpPr/>
            <p:nvPr/>
          </p:nvSpPr>
          <p:spPr>
            <a:xfrm>
              <a:off x="7145139" y="1980661"/>
              <a:ext cx="11544" cy="11545"/>
            </a:xfrm>
            <a:custGeom>
              <a:avLst/>
              <a:gdLst/>
              <a:ahLst/>
              <a:cxnLst/>
              <a:rect l="l" t="t" r="r" b="b"/>
              <a:pathLst>
                <a:path w="117" h="117" extrusionOk="0">
                  <a:moveTo>
                    <a:pt x="108" y="1"/>
                  </a:moveTo>
                  <a:lnTo>
                    <a:pt x="1" y="19"/>
                  </a:lnTo>
                  <a:lnTo>
                    <a:pt x="19" y="117"/>
                  </a:lnTo>
                  <a:lnTo>
                    <a:pt x="117" y="108"/>
                  </a:lnTo>
                  <a:lnTo>
                    <a:pt x="1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4"/>
            <p:cNvSpPr/>
            <p:nvPr/>
          </p:nvSpPr>
          <p:spPr>
            <a:xfrm>
              <a:off x="7115242" y="1985101"/>
              <a:ext cx="11544" cy="11545"/>
            </a:xfrm>
            <a:custGeom>
              <a:avLst/>
              <a:gdLst/>
              <a:ahLst/>
              <a:cxnLst/>
              <a:rect l="l" t="t" r="r" b="b"/>
              <a:pathLst>
                <a:path w="117" h="117" extrusionOk="0">
                  <a:moveTo>
                    <a:pt x="99" y="0"/>
                  </a:moveTo>
                  <a:lnTo>
                    <a:pt x="1" y="18"/>
                  </a:lnTo>
                  <a:lnTo>
                    <a:pt x="10" y="116"/>
                  </a:lnTo>
                  <a:lnTo>
                    <a:pt x="117" y="107"/>
                  </a:lnTo>
                  <a:lnTo>
                    <a:pt x="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4"/>
            <p:cNvSpPr/>
            <p:nvPr/>
          </p:nvSpPr>
          <p:spPr>
            <a:xfrm>
              <a:off x="7102908" y="1976320"/>
              <a:ext cx="11544" cy="11545"/>
            </a:xfrm>
            <a:custGeom>
              <a:avLst/>
              <a:gdLst/>
              <a:ahLst/>
              <a:cxnLst/>
              <a:rect l="l" t="t" r="r" b="b"/>
              <a:pathLst>
                <a:path w="117" h="117" extrusionOk="0">
                  <a:moveTo>
                    <a:pt x="108" y="0"/>
                  </a:moveTo>
                  <a:lnTo>
                    <a:pt x="1" y="18"/>
                  </a:lnTo>
                  <a:lnTo>
                    <a:pt x="19" y="116"/>
                  </a:lnTo>
                  <a:lnTo>
                    <a:pt x="117" y="107"/>
                  </a:lnTo>
                  <a:lnTo>
                    <a:pt x="1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4"/>
            <p:cNvSpPr/>
            <p:nvPr/>
          </p:nvSpPr>
          <p:spPr>
            <a:xfrm>
              <a:off x="7093238" y="1977997"/>
              <a:ext cx="11544" cy="11545"/>
            </a:xfrm>
            <a:custGeom>
              <a:avLst/>
              <a:gdLst/>
              <a:ahLst/>
              <a:cxnLst/>
              <a:rect l="l" t="t" r="r" b="b"/>
              <a:pathLst>
                <a:path w="117" h="117" extrusionOk="0">
                  <a:moveTo>
                    <a:pt x="99" y="1"/>
                  </a:moveTo>
                  <a:lnTo>
                    <a:pt x="1" y="10"/>
                  </a:lnTo>
                  <a:lnTo>
                    <a:pt x="10" y="117"/>
                  </a:lnTo>
                  <a:lnTo>
                    <a:pt x="117" y="99"/>
                  </a:lnTo>
                  <a:lnTo>
                    <a:pt x="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4"/>
            <p:cNvSpPr/>
            <p:nvPr/>
          </p:nvSpPr>
          <p:spPr>
            <a:xfrm>
              <a:off x="7109124" y="2016775"/>
              <a:ext cx="11544" cy="11545"/>
            </a:xfrm>
            <a:custGeom>
              <a:avLst/>
              <a:gdLst/>
              <a:ahLst/>
              <a:cxnLst/>
              <a:rect l="l" t="t" r="r" b="b"/>
              <a:pathLst>
                <a:path w="117" h="117" extrusionOk="0">
                  <a:moveTo>
                    <a:pt x="98" y="0"/>
                  </a:moveTo>
                  <a:lnTo>
                    <a:pt x="0" y="18"/>
                  </a:lnTo>
                  <a:lnTo>
                    <a:pt x="9" y="116"/>
                  </a:lnTo>
                  <a:lnTo>
                    <a:pt x="116" y="108"/>
                  </a:lnTo>
                  <a:lnTo>
                    <a:pt x="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a:off x="7120570" y="2025557"/>
              <a:ext cx="11544" cy="11545"/>
            </a:xfrm>
            <a:custGeom>
              <a:avLst/>
              <a:gdLst/>
              <a:ahLst/>
              <a:cxnLst/>
              <a:rect l="l" t="t" r="r" b="b"/>
              <a:pathLst>
                <a:path w="117" h="117" extrusionOk="0">
                  <a:moveTo>
                    <a:pt x="98" y="1"/>
                  </a:moveTo>
                  <a:lnTo>
                    <a:pt x="0" y="19"/>
                  </a:lnTo>
                  <a:lnTo>
                    <a:pt x="9" y="117"/>
                  </a:lnTo>
                  <a:lnTo>
                    <a:pt x="116" y="99"/>
                  </a:lnTo>
                  <a:lnTo>
                    <a:pt x="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4"/>
            <p:cNvSpPr/>
            <p:nvPr/>
          </p:nvSpPr>
          <p:spPr>
            <a:xfrm>
              <a:off x="7097678" y="2007993"/>
              <a:ext cx="11544" cy="11545"/>
            </a:xfrm>
            <a:custGeom>
              <a:avLst/>
              <a:gdLst/>
              <a:ahLst/>
              <a:cxnLst/>
              <a:rect l="l" t="t" r="r" b="b"/>
              <a:pathLst>
                <a:path w="117" h="117" extrusionOk="0">
                  <a:moveTo>
                    <a:pt x="98" y="0"/>
                  </a:moveTo>
                  <a:lnTo>
                    <a:pt x="0" y="18"/>
                  </a:lnTo>
                  <a:lnTo>
                    <a:pt x="9" y="116"/>
                  </a:lnTo>
                  <a:lnTo>
                    <a:pt x="116" y="107"/>
                  </a:lnTo>
                  <a:lnTo>
                    <a:pt x="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a:off x="7086232" y="1999211"/>
              <a:ext cx="11544" cy="11545"/>
            </a:xfrm>
            <a:custGeom>
              <a:avLst/>
              <a:gdLst/>
              <a:ahLst/>
              <a:cxnLst/>
              <a:rect l="l" t="t" r="r" b="b"/>
              <a:pathLst>
                <a:path w="117" h="117" extrusionOk="0">
                  <a:moveTo>
                    <a:pt x="98" y="0"/>
                  </a:moveTo>
                  <a:lnTo>
                    <a:pt x="0" y="18"/>
                  </a:lnTo>
                  <a:lnTo>
                    <a:pt x="9" y="116"/>
                  </a:lnTo>
                  <a:lnTo>
                    <a:pt x="116" y="107"/>
                  </a:lnTo>
                  <a:lnTo>
                    <a:pt x="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4"/>
            <p:cNvSpPr/>
            <p:nvPr/>
          </p:nvSpPr>
          <p:spPr>
            <a:xfrm>
              <a:off x="7084456" y="1989443"/>
              <a:ext cx="11544" cy="11545"/>
            </a:xfrm>
            <a:custGeom>
              <a:avLst/>
              <a:gdLst/>
              <a:ahLst/>
              <a:cxnLst/>
              <a:rect l="l" t="t" r="r" b="b"/>
              <a:pathLst>
                <a:path w="117" h="117" extrusionOk="0">
                  <a:moveTo>
                    <a:pt x="99" y="1"/>
                  </a:moveTo>
                  <a:lnTo>
                    <a:pt x="0" y="10"/>
                  </a:lnTo>
                  <a:lnTo>
                    <a:pt x="18" y="117"/>
                  </a:lnTo>
                  <a:lnTo>
                    <a:pt x="116" y="99"/>
                  </a:lnTo>
                  <a:lnTo>
                    <a:pt x="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4"/>
            <p:cNvSpPr/>
            <p:nvPr/>
          </p:nvSpPr>
          <p:spPr>
            <a:xfrm>
              <a:off x="7108236" y="1835121"/>
              <a:ext cx="72226" cy="67689"/>
            </a:xfrm>
            <a:custGeom>
              <a:avLst/>
              <a:gdLst/>
              <a:ahLst/>
              <a:cxnLst/>
              <a:rect l="l" t="t" r="r" b="b"/>
              <a:pathLst>
                <a:path w="732" h="686" extrusionOk="0">
                  <a:moveTo>
                    <a:pt x="363" y="0"/>
                  </a:moveTo>
                  <a:cubicBezTo>
                    <a:pt x="195" y="0"/>
                    <a:pt x="51" y="127"/>
                    <a:pt x="27" y="298"/>
                  </a:cubicBezTo>
                  <a:cubicBezTo>
                    <a:pt x="0" y="485"/>
                    <a:pt x="134" y="655"/>
                    <a:pt x="321" y="682"/>
                  </a:cubicBezTo>
                  <a:cubicBezTo>
                    <a:pt x="337" y="684"/>
                    <a:pt x="353" y="685"/>
                    <a:pt x="369" y="685"/>
                  </a:cubicBezTo>
                  <a:cubicBezTo>
                    <a:pt x="537" y="685"/>
                    <a:pt x="681" y="559"/>
                    <a:pt x="705" y="387"/>
                  </a:cubicBezTo>
                  <a:cubicBezTo>
                    <a:pt x="732" y="200"/>
                    <a:pt x="598" y="31"/>
                    <a:pt x="411" y="4"/>
                  </a:cubicBezTo>
                  <a:cubicBezTo>
                    <a:pt x="395" y="1"/>
                    <a:pt x="379" y="0"/>
                    <a:pt x="363"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a:off x="7107348" y="1832457"/>
              <a:ext cx="72226" cy="67689"/>
            </a:xfrm>
            <a:custGeom>
              <a:avLst/>
              <a:gdLst/>
              <a:ahLst/>
              <a:cxnLst/>
              <a:rect l="l" t="t" r="r" b="b"/>
              <a:pathLst>
                <a:path w="732" h="686" extrusionOk="0">
                  <a:moveTo>
                    <a:pt x="363" y="1"/>
                  </a:moveTo>
                  <a:cubicBezTo>
                    <a:pt x="194" y="1"/>
                    <a:pt x="43" y="127"/>
                    <a:pt x="27" y="298"/>
                  </a:cubicBezTo>
                  <a:cubicBezTo>
                    <a:pt x="0" y="486"/>
                    <a:pt x="125" y="655"/>
                    <a:pt x="313" y="682"/>
                  </a:cubicBezTo>
                  <a:cubicBezTo>
                    <a:pt x="329" y="684"/>
                    <a:pt x="345" y="685"/>
                    <a:pt x="360" y="685"/>
                  </a:cubicBezTo>
                  <a:cubicBezTo>
                    <a:pt x="529" y="685"/>
                    <a:pt x="681" y="559"/>
                    <a:pt x="705" y="388"/>
                  </a:cubicBezTo>
                  <a:cubicBezTo>
                    <a:pt x="732" y="200"/>
                    <a:pt x="598" y="31"/>
                    <a:pt x="411" y="4"/>
                  </a:cubicBezTo>
                  <a:cubicBezTo>
                    <a:pt x="395" y="2"/>
                    <a:pt x="379" y="1"/>
                    <a:pt x="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a:off x="7140797" y="1854855"/>
              <a:ext cx="7104" cy="7992"/>
            </a:xfrm>
            <a:custGeom>
              <a:avLst/>
              <a:gdLst/>
              <a:ahLst/>
              <a:cxnLst/>
              <a:rect l="l" t="t" r="r" b="b"/>
              <a:pathLst>
                <a:path w="72" h="81" extrusionOk="0">
                  <a:moveTo>
                    <a:pt x="9" y="0"/>
                  </a:moveTo>
                  <a:lnTo>
                    <a:pt x="0" y="71"/>
                  </a:lnTo>
                  <a:lnTo>
                    <a:pt x="63" y="80"/>
                  </a:lnTo>
                  <a:lnTo>
                    <a:pt x="72" y="9"/>
                  </a:lnTo>
                  <a:lnTo>
                    <a:pt x="9" y="0"/>
                  </a:lnTo>
                  <a:close/>
                </a:path>
              </a:pathLst>
            </a:custGeom>
            <a:solidFill>
              <a:srgbClr val="ED6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a:off x="7134581" y="1847751"/>
              <a:ext cx="7203" cy="7104"/>
            </a:xfrm>
            <a:custGeom>
              <a:avLst/>
              <a:gdLst/>
              <a:ahLst/>
              <a:cxnLst/>
              <a:rect l="l" t="t" r="r" b="b"/>
              <a:pathLst>
                <a:path w="73" h="72" extrusionOk="0">
                  <a:moveTo>
                    <a:pt x="10" y="1"/>
                  </a:moveTo>
                  <a:lnTo>
                    <a:pt x="1" y="63"/>
                  </a:lnTo>
                  <a:lnTo>
                    <a:pt x="63" y="72"/>
                  </a:lnTo>
                  <a:lnTo>
                    <a:pt x="72" y="10"/>
                  </a:lnTo>
                  <a:lnTo>
                    <a:pt x="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a:off x="7127575" y="1846863"/>
              <a:ext cx="7992" cy="7203"/>
            </a:xfrm>
            <a:custGeom>
              <a:avLst/>
              <a:gdLst/>
              <a:ahLst/>
              <a:cxnLst/>
              <a:rect l="l" t="t" r="r" b="b"/>
              <a:pathLst>
                <a:path w="81" h="73" extrusionOk="0">
                  <a:moveTo>
                    <a:pt x="9" y="1"/>
                  </a:moveTo>
                  <a:lnTo>
                    <a:pt x="1" y="63"/>
                  </a:lnTo>
                  <a:lnTo>
                    <a:pt x="72" y="72"/>
                  </a:lnTo>
                  <a:lnTo>
                    <a:pt x="81" y="10"/>
                  </a:lnTo>
                  <a:lnTo>
                    <a:pt x="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a:off x="7131128" y="1874195"/>
              <a:ext cx="7104" cy="7104"/>
            </a:xfrm>
            <a:custGeom>
              <a:avLst/>
              <a:gdLst/>
              <a:ahLst/>
              <a:cxnLst/>
              <a:rect l="l" t="t" r="r" b="b"/>
              <a:pathLst>
                <a:path w="72" h="72" extrusionOk="0">
                  <a:moveTo>
                    <a:pt x="9" y="0"/>
                  </a:moveTo>
                  <a:lnTo>
                    <a:pt x="0" y="63"/>
                  </a:lnTo>
                  <a:lnTo>
                    <a:pt x="63" y="72"/>
                  </a:lnTo>
                  <a:lnTo>
                    <a:pt x="72" y="9"/>
                  </a:lnTo>
                  <a:lnTo>
                    <a:pt x="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a:off x="7136357" y="1881200"/>
              <a:ext cx="8091" cy="7992"/>
            </a:xfrm>
            <a:custGeom>
              <a:avLst/>
              <a:gdLst/>
              <a:ahLst/>
              <a:cxnLst/>
              <a:rect l="l" t="t" r="r" b="b"/>
              <a:pathLst>
                <a:path w="82" h="81" extrusionOk="0">
                  <a:moveTo>
                    <a:pt x="10" y="1"/>
                  </a:moveTo>
                  <a:lnTo>
                    <a:pt x="1" y="72"/>
                  </a:lnTo>
                  <a:lnTo>
                    <a:pt x="72" y="81"/>
                  </a:lnTo>
                  <a:lnTo>
                    <a:pt x="81" y="10"/>
                  </a:lnTo>
                  <a:lnTo>
                    <a:pt x="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a:off x="7124911" y="1866202"/>
              <a:ext cx="8091" cy="8091"/>
            </a:xfrm>
            <a:custGeom>
              <a:avLst/>
              <a:gdLst/>
              <a:ahLst/>
              <a:cxnLst/>
              <a:rect l="l" t="t" r="r" b="b"/>
              <a:pathLst>
                <a:path w="82" h="82" extrusionOk="0">
                  <a:moveTo>
                    <a:pt x="10" y="1"/>
                  </a:moveTo>
                  <a:lnTo>
                    <a:pt x="1" y="72"/>
                  </a:lnTo>
                  <a:lnTo>
                    <a:pt x="72" y="81"/>
                  </a:lnTo>
                  <a:lnTo>
                    <a:pt x="81" y="10"/>
                  </a:lnTo>
                  <a:lnTo>
                    <a:pt x="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a:off x="7119682" y="1859197"/>
              <a:ext cx="7104" cy="7104"/>
            </a:xfrm>
            <a:custGeom>
              <a:avLst/>
              <a:gdLst/>
              <a:ahLst/>
              <a:cxnLst/>
              <a:rect l="l" t="t" r="r" b="b"/>
              <a:pathLst>
                <a:path w="72" h="72" extrusionOk="0">
                  <a:moveTo>
                    <a:pt x="9" y="1"/>
                  </a:moveTo>
                  <a:lnTo>
                    <a:pt x="0" y="63"/>
                  </a:lnTo>
                  <a:lnTo>
                    <a:pt x="63" y="72"/>
                  </a:lnTo>
                  <a:lnTo>
                    <a:pt x="72" y="10"/>
                  </a:lnTo>
                  <a:lnTo>
                    <a:pt x="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a:off x="7120570" y="1852191"/>
              <a:ext cx="7104" cy="7992"/>
            </a:xfrm>
            <a:custGeom>
              <a:avLst/>
              <a:gdLst/>
              <a:ahLst/>
              <a:cxnLst/>
              <a:rect l="l" t="t" r="r" b="b"/>
              <a:pathLst>
                <a:path w="72" h="81" extrusionOk="0">
                  <a:moveTo>
                    <a:pt x="9" y="0"/>
                  </a:moveTo>
                  <a:lnTo>
                    <a:pt x="0" y="72"/>
                  </a:lnTo>
                  <a:lnTo>
                    <a:pt x="63" y="81"/>
                  </a:lnTo>
                  <a:lnTo>
                    <a:pt x="72" y="9"/>
                  </a:lnTo>
                  <a:lnTo>
                    <a:pt x="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a:off x="7140797" y="1854855"/>
              <a:ext cx="7104" cy="7992"/>
            </a:xfrm>
            <a:custGeom>
              <a:avLst/>
              <a:gdLst/>
              <a:ahLst/>
              <a:cxnLst/>
              <a:rect l="l" t="t" r="r" b="b"/>
              <a:pathLst>
                <a:path w="72" h="81" extrusionOk="0">
                  <a:moveTo>
                    <a:pt x="9" y="0"/>
                  </a:moveTo>
                  <a:lnTo>
                    <a:pt x="0" y="71"/>
                  </a:lnTo>
                  <a:lnTo>
                    <a:pt x="63" y="80"/>
                  </a:lnTo>
                  <a:lnTo>
                    <a:pt x="72" y="9"/>
                  </a:lnTo>
                  <a:lnTo>
                    <a:pt x="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a:off x="7147803" y="1849527"/>
              <a:ext cx="7992" cy="7104"/>
            </a:xfrm>
            <a:custGeom>
              <a:avLst/>
              <a:gdLst/>
              <a:ahLst/>
              <a:cxnLst/>
              <a:rect l="l" t="t" r="r" b="b"/>
              <a:pathLst>
                <a:path w="81" h="72" extrusionOk="0">
                  <a:moveTo>
                    <a:pt x="10" y="0"/>
                  </a:moveTo>
                  <a:lnTo>
                    <a:pt x="1" y="63"/>
                  </a:lnTo>
                  <a:lnTo>
                    <a:pt x="72" y="72"/>
                  </a:lnTo>
                  <a:lnTo>
                    <a:pt x="81" y="9"/>
                  </a:lnTo>
                  <a:lnTo>
                    <a:pt x="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a:off x="7154907" y="1850415"/>
              <a:ext cx="7104" cy="7104"/>
            </a:xfrm>
            <a:custGeom>
              <a:avLst/>
              <a:gdLst/>
              <a:ahLst/>
              <a:cxnLst/>
              <a:rect l="l" t="t" r="r" b="b"/>
              <a:pathLst>
                <a:path w="72" h="72" extrusionOk="0">
                  <a:moveTo>
                    <a:pt x="9" y="0"/>
                  </a:moveTo>
                  <a:lnTo>
                    <a:pt x="0" y="63"/>
                  </a:lnTo>
                  <a:lnTo>
                    <a:pt x="63" y="72"/>
                  </a:lnTo>
                  <a:lnTo>
                    <a:pt x="71" y="9"/>
                  </a:lnTo>
                  <a:lnTo>
                    <a:pt x="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a:off x="7144349" y="1875971"/>
              <a:ext cx="7992" cy="7104"/>
            </a:xfrm>
            <a:custGeom>
              <a:avLst/>
              <a:gdLst/>
              <a:ahLst/>
              <a:cxnLst/>
              <a:rect l="l" t="t" r="r" b="b"/>
              <a:pathLst>
                <a:path w="81" h="72" extrusionOk="0">
                  <a:moveTo>
                    <a:pt x="9" y="0"/>
                  </a:moveTo>
                  <a:lnTo>
                    <a:pt x="0" y="63"/>
                  </a:lnTo>
                  <a:lnTo>
                    <a:pt x="71" y="71"/>
                  </a:lnTo>
                  <a:lnTo>
                    <a:pt x="80" y="9"/>
                  </a:lnTo>
                  <a:lnTo>
                    <a:pt x="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a:off x="7136357" y="1881200"/>
              <a:ext cx="8091" cy="7992"/>
            </a:xfrm>
            <a:custGeom>
              <a:avLst/>
              <a:gdLst/>
              <a:ahLst/>
              <a:cxnLst/>
              <a:rect l="l" t="t" r="r" b="b"/>
              <a:pathLst>
                <a:path w="82" h="81" extrusionOk="0">
                  <a:moveTo>
                    <a:pt x="19" y="1"/>
                  </a:moveTo>
                  <a:lnTo>
                    <a:pt x="1" y="72"/>
                  </a:lnTo>
                  <a:lnTo>
                    <a:pt x="72" y="81"/>
                  </a:lnTo>
                  <a:lnTo>
                    <a:pt x="81" y="10"/>
                  </a:lnTo>
                  <a:lnTo>
                    <a:pt x="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a:off x="7152243" y="1869755"/>
              <a:ext cx="7104" cy="7992"/>
            </a:xfrm>
            <a:custGeom>
              <a:avLst/>
              <a:gdLst/>
              <a:ahLst/>
              <a:cxnLst/>
              <a:rect l="l" t="t" r="r" b="b"/>
              <a:pathLst>
                <a:path w="72" h="81" extrusionOk="0">
                  <a:moveTo>
                    <a:pt x="9" y="1"/>
                  </a:moveTo>
                  <a:lnTo>
                    <a:pt x="0" y="72"/>
                  </a:lnTo>
                  <a:lnTo>
                    <a:pt x="63" y="81"/>
                  </a:lnTo>
                  <a:lnTo>
                    <a:pt x="72" y="10"/>
                  </a:lnTo>
                  <a:lnTo>
                    <a:pt x="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a:off x="7159249" y="1864525"/>
              <a:ext cx="7992" cy="7104"/>
            </a:xfrm>
            <a:custGeom>
              <a:avLst/>
              <a:gdLst/>
              <a:ahLst/>
              <a:cxnLst/>
              <a:rect l="l" t="t" r="r" b="b"/>
              <a:pathLst>
                <a:path w="81" h="72" extrusionOk="0">
                  <a:moveTo>
                    <a:pt x="10" y="0"/>
                  </a:moveTo>
                  <a:lnTo>
                    <a:pt x="1" y="63"/>
                  </a:lnTo>
                  <a:lnTo>
                    <a:pt x="72" y="72"/>
                  </a:lnTo>
                  <a:lnTo>
                    <a:pt x="81" y="9"/>
                  </a:lnTo>
                  <a:lnTo>
                    <a:pt x="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4"/>
            <p:cNvSpPr/>
            <p:nvPr/>
          </p:nvSpPr>
          <p:spPr>
            <a:xfrm>
              <a:off x="7160137" y="1857421"/>
              <a:ext cx="7992" cy="8091"/>
            </a:xfrm>
            <a:custGeom>
              <a:avLst/>
              <a:gdLst/>
              <a:ahLst/>
              <a:cxnLst/>
              <a:rect l="l" t="t" r="r" b="b"/>
              <a:pathLst>
                <a:path w="81" h="82" extrusionOk="0">
                  <a:moveTo>
                    <a:pt x="10" y="1"/>
                  </a:moveTo>
                  <a:lnTo>
                    <a:pt x="1" y="72"/>
                  </a:lnTo>
                  <a:lnTo>
                    <a:pt x="72" y="81"/>
                  </a:lnTo>
                  <a:lnTo>
                    <a:pt x="81" y="10"/>
                  </a:lnTo>
                  <a:lnTo>
                    <a:pt x="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4"/>
            <p:cNvSpPr/>
            <p:nvPr/>
          </p:nvSpPr>
          <p:spPr>
            <a:xfrm>
              <a:off x="7956806" y="2794897"/>
              <a:ext cx="326598" cy="317035"/>
            </a:xfrm>
            <a:custGeom>
              <a:avLst/>
              <a:gdLst/>
              <a:ahLst/>
              <a:cxnLst/>
              <a:rect l="l" t="t" r="r" b="b"/>
              <a:pathLst>
                <a:path w="3310" h="3213" extrusionOk="0">
                  <a:moveTo>
                    <a:pt x="411" y="1"/>
                  </a:moveTo>
                  <a:cubicBezTo>
                    <a:pt x="295" y="598"/>
                    <a:pt x="152" y="1473"/>
                    <a:pt x="80" y="2151"/>
                  </a:cubicBezTo>
                  <a:cubicBezTo>
                    <a:pt x="18" y="2713"/>
                    <a:pt x="0" y="3159"/>
                    <a:pt x="98" y="3212"/>
                  </a:cubicBezTo>
                  <a:cubicBezTo>
                    <a:pt x="54" y="2829"/>
                    <a:pt x="170" y="2436"/>
                    <a:pt x="375" y="2097"/>
                  </a:cubicBezTo>
                  <a:cubicBezTo>
                    <a:pt x="393" y="2061"/>
                    <a:pt x="419" y="2026"/>
                    <a:pt x="437" y="1990"/>
                  </a:cubicBezTo>
                  <a:cubicBezTo>
                    <a:pt x="760" y="1517"/>
                    <a:pt x="1232" y="1188"/>
                    <a:pt x="1609" y="1188"/>
                  </a:cubicBezTo>
                  <a:cubicBezTo>
                    <a:pt x="1701" y="1188"/>
                    <a:pt x="1788" y="1207"/>
                    <a:pt x="1865" y="1250"/>
                  </a:cubicBezTo>
                  <a:cubicBezTo>
                    <a:pt x="1954" y="1294"/>
                    <a:pt x="2034" y="1339"/>
                    <a:pt x="2114" y="1374"/>
                  </a:cubicBezTo>
                  <a:cubicBezTo>
                    <a:pt x="2507" y="964"/>
                    <a:pt x="2917" y="527"/>
                    <a:pt x="3310" y="90"/>
                  </a:cubicBezTo>
                  <a:lnTo>
                    <a:pt x="3310" y="90"/>
                  </a:lnTo>
                  <a:cubicBezTo>
                    <a:pt x="2952" y="477"/>
                    <a:pt x="2320" y="802"/>
                    <a:pt x="1708" y="802"/>
                  </a:cubicBezTo>
                  <a:cubicBezTo>
                    <a:pt x="1207" y="802"/>
                    <a:pt x="720" y="583"/>
                    <a:pt x="411"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4"/>
            <p:cNvSpPr/>
            <p:nvPr/>
          </p:nvSpPr>
          <p:spPr>
            <a:xfrm>
              <a:off x="7809786" y="3007040"/>
              <a:ext cx="156787" cy="135675"/>
            </a:xfrm>
            <a:custGeom>
              <a:avLst/>
              <a:gdLst/>
              <a:ahLst/>
              <a:cxnLst/>
              <a:rect l="l" t="t" r="r" b="b"/>
              <a:pathLst>
                <a:path w="1589" h="1375" extrusionOk="0">
                  <a:moveTo>
                    <a:pt x="1570" y="1"/>
                  </a:moveTo>
                  <a:cubicBezTo>
                    <a:pt x="1535" y="27"/>
                    <a:pt x="1508" y="54"/>
                    <a:pt x="1481" y="81"/>
                  </a:cubicBezTo>
                  <a:cubicBezTo>
                    <a:pt x="1338" y="215"/>
                    <a:pt x="241" y="732"/>
                    <a:pt x="0" y="1374"/>
                  </a:cubicBezTo>
                  <a:cubicBezTo>
                    <a:pt x="483" y="1158"/>
                    <a:pt x="1035" y="1097"/>
                    <a:pt x="1491" y="1097"/>
                  </a:cubicBezTo>
                  <a:cubicBezTo>
                    <a:pt x="1524" y="1097"/>
                    <a:pt x="1556" y="1097"/>
                    <a:pt x="1588" y="1098"/>
                  </a:cubicBezTo>
                  <a:cubicBezTo>
                    <a:pt x="1588" y="1089"/>
                    <a:pt x="1588" y="1080"/>
                    <a:pt x="1588" y="1062"/>
                  </a:cubicBezTo>
                  <a:cubicBezTo>
                    <a:pt x="1490" y="1009"/>
                    <a:pt x="1508" y="563"/>
                    <a:pt x="15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a:off x="7803570" y="3100384"/>
              <a:ext cx="325808" cy="634859"/>
            </a:xfrm>
            <a:custGeom>
              <a:avLst/>
              <a:gdLst/>
              <a:ahLst/>
              <a:cxnLst/>
              <a:rect l="l" t="t" r="r" b="b"/>
              <a:pathLst>
                <a:path w="3302" h="6434" extrusionOk="0">
                  <a:moveTo>
                    <a:pt x="358" y="0"/>
                  </a:moveTo>
                  <a:cubicBezTo>
                    <a:pt x="153" y="214"/>
                    <a:pt x="1" y="446"/>
                    <a:pt x="19" y="705"/>
                  </a:cubicBezTo>
                  <a:cubicBezTo>
                    <a:pt x="45" y="1463"/>
                    <a:pt x="795" y="5754"/>
                    <a:pt x="2285" y="6325"/>
                  </a:cubicBezTo>
                  <a:cubicBezTo>
                    <a:pt x="2473" y="6401"/>
                    <a:pt x="2659" y="6434"/>
                    <a:pt x="2838" y="6434"/>
                  </a:cubicBezTo>
                  <a:cubicBezTo>
                    <a:pt x="2999" y="6434"/>
                    <a:pt x="3154" y="6407"/>
                    <a:pt x="3302" y="6361"/>
                  </a:cubicBezTo>
                  <a:lnTo>
                    <a:pt x="3302" y="6361"/>
                  </a:lnTo>
                  <a:cubicBezTo>
                    <a:pt x="3302" y="6361"/>
                    <a:pt x="3279" y="6364"/>
                    <a:pt x="3237" y="6364"/>
                  </a:cubicBezTo>
                  <a:cubicBezTo>
                    <a:pt x="2981" y="6364"/>
                    <a:pt x="2026" y="6258"/>
                    <a:pt x="1526" y="4737"/>
                  </a:cubicBezTo>
                  <a:cubicBezTo>
                    <a:pt x="1178" y="3694"/>
                    <a:pt x="741" y="1401"/>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rot="-1053968" flipH="1">
              <a:off x="7112332" y="1220105"/>
              <a:ext cx="92226" cy="99041"/>
            </a:xfrm>
            <a:custGeom>
              <a:avLst/>
              <a:gdLst/>
              <a:ahLst/>
              <a:cxnLst/>
              <a:rect l="l" t="t" r="r" b="b"/>
              <a:pathLst>
                <a:path w="1098" h="1179" extrusionOk="0">
                  <a:moveTo>
                    <a:pt x="1066" y="0"/>
                  </a:moveTo>
                  <a:cubicBezTo>
                    <a:pt x="864" y="0"/>
                    <a:pt x="608" y="115"/>
                    <a:pt x="393" y="313"/>
                  </a:cubicBezTo>
                  <a:cubicBezTo>
                    <a:pt x="134" y="554"/>
                    <a:pt x="0" y="848"/>
                    <a:pt x="27" y="1071"/>
                  </a:cubicBezTo>
                  <a:cubicBezTo>
                    <a:pt x="148" y="1134"/>
                    <a:pt x="289" y="1179"/>
                    <a:pt x="427" y="1179"/>
                  </a:cubicBezTo>
                  <a:cubicBezTo>
                    <a:pt x="584" y="1179"/>
                    <a:pt x="738" y="1121"/>
                    <a:pt x="856" y="964"/>
                  </a:cubicBezTo>
                  <a:cubicBezTo>
                    <a:pt x="981" y="795"/>
                    <a:pt x="1097" y="358"/>
                    <a:pt x="1088" y="1"/>
                  </a:cubicBezTo>
                  <a:cubicBezTo>
                    <a:pt x="1081" y="0"/>
                    <a:pt x="1074"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rot="-911915" flipH="1">
              <a:off x="7113312" y="1168223"/>
              <a:ext cx="106503" cy="115760"/>
            </a:xfrm>
            <a:custGeom>
              <a:avLst/>
              <a:gdLst/>
              <a:ahLst/>
              <a:cxnLst/>
              <a:rect l="l" t="t" r="r" b="b"/>
              <a:pathLst>
                <a:path w="1268" h="1378" extrusionOk="0">
                  <a:moveTo>
                    <a:pt x="1103" y="0"/>
                  </a:moveTo>
                  <a:cubicBezTo>
                    <a:pt x="672" y="0"/>
                    <a:pt x="9" y="1195"/>
                    <a:pt x="1" y="1333"/>
                  </a:cubicBezTo>
                  <a:cubicBezTo>
                    <a:pt x="1" y="1342"/>
                    <a:pt x="1" y="1360"/>
                    <a:pt x="10" y="1378"/>
                  </a:cubicBezTo>
                  <a:cubicBezTo>
                    <a:pt x="81" y="1360"/>
                    <a:pt x="144" y="1315"/>
                    <a:pt x="170" y="1244"/>
                  </a:cubicBezTo>
                  <a:cubicBezTo>
                    <a:pt x="242" y="1074"/>
                    <a:pt x="349" y="851"/>
                    <a:pt x="527" y="646"/>
                  </a:cubicBezTo>
                  <a:cubicBezTo>
                    <a:pt x="750" y="405"/>
                    <a:pt x="1000" y="289"/>
                    <a:pt x="1143" y="236"/>
                  </a:cubicBezTo>
                  <a:cubicBezTo>
                    <a:pt x="1214" y="209"/>
                    <a:pt x="1259" y="147"/>
                    <a:pt x="1268" y="75"/>
                  </a:cubicBezTo>
                  <a:cubicBezTo>
                    <a:pt x="1232" y="39"/>
                    <a:pt x="1196" y="22"/>
                    <a:pt x="1143" y="4"/>
                  </a:cubicBezTo>
                  <a:cubicBezTo>
                    <a:pt x="1130" y="1"/>
                    <a:pt x="1116" y="0"/>
                    <a:pt x="1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34"/>
          <p:cNvGrpSpPr/>
          <p:nvPr/>
        </p:nvGrpSpPr>
        <p:grpSpPr>
          <a:xfrm>
            <a:off x="1180550" y="1298725"/>
            <a:ext cx="431675" cy="145800"/>
            <a:chOff x="1059975" y="1389000"/>
            <a:chExt cx="431675" cy="145800"/>
          </a:xfrm>
        </p:grpSpPr>
        <p:sp>
          <p:nvSpPr>
            <p:cNvPr id="712" name="Google Shape;712;p34"/>
            <p:cNvSpPr/>
            <p:nvPr/>
          </p:nvSpPr>
          <p:spPr>
            <a:xfrm>
              <a:off x="1059975"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a:off x="1138750"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a:off x="1217525"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a:off x="1296300"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a:off x="1375075"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a:off x="1453850"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34"/>
          <p:cNvSpPr/>
          <p:nvPr/>
        </p:nvSpPr>
        <p:spPr>
          <a:xfrm rot="-5400000">
            <a:off x="-334050" y="2350350"/>
            <a:ext cx="1485600" cy="442800"/>
          </a:xfrm>
          <a:prstGeom prst="homePlat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rot="5400000">
            <a:off x="14240" y="2598593"/>
            <a:ext cx="926020" cy="154349"/>
          </a:xfrm>
          <a:prstGeom prst="rect">
            <a:avLst/>
          </a:prstGeom>
        </p:spPr>
        <p:txBody>
          <a:bodyPr>
            <a:prstTxWarp prst="textPlain">
              <a:avLst/>
            </a:prstTxWarp>
          </a:bodyPr>
          <a:lstStyle/>
          <a:p>
            <a:pPr lvl="0" algn="ctr"/>
            <a:r>
              <a:rPr b="1" i="1" dirty="0">
                <a:ln>
                  <a:noFill/>
                </a:ln>
                <a:solidFill>
                  <a:schemeClr val="dk1"/>
                </a:solidFill>
                <a:latin typeface="Zen Dots"/>
              </a:rPr>
              <a:t>CYBER</a:t>
            </a:r>
          </a:p>
        </p:txBody>
      </p:sp>
      <p:sp>
        <p:nvSpPr>
          <p:cNvPr id="720" name="Google Shape;720;p34"/>
          <p:cNvSpPr/>
          <p:nvPr/>
        </p:nvSpPr>
        <p:spPr>
          <a:xfrm rot="5400000">
            <a:off x="-153166" y="2631517"/>
            <a:ext cx="920972" cy="88500"/>
          </a:xfrm>
          <a:prstGeom prst="rect">
            <a:avLst/>
          </a:prstGeom>
        </p:spPr>
        <p:txBody>
          <a:bodyPr>
            <a:prstTxWarp prst="textPlain">
              <a:avLst/>
            </a:prstTxWarp>
          </a:bodyPr>
          <a:lstStyle/>
          <a:p>
            <a:pPr lvl="0" algn="ctr"/>
            <a:r>
              <a:rPr b="1" i="0" dirty="0">
                <a:ln>
                  <a:noFill/>
                </a:ln>
                <a:solidFill>
                  <a:schemeClr val="dk1"/>
                </a:solidFill>
                <a:latin typeface="Zen Dots"/>
              </a:rPr>
              <a:t>FUTURISTIC</a:t>
            </a:r>
          </a:p>
        </p:txBody>
      </p:sp>
    </p:spTree>
    <p:extLst>
      <p:ext uri="{BB962C8B-B14F-4D97-AF65-F5344CB8AC3E}">
        <p14:creationId xmlns:p14="http://schemas.microsoft.com/office/powerpoint/2010/main" val="3929258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64B20DA-C34D-0B6B-5919-E98A78AF2D3E}"/>
              </a:ext>
            </a:extLst>
          </p:cNvPr>
          <p:cNvSpPr>
            <a:spLocks noGrp="1"/>
          </p:cNvSpPr>
          <p:nvPr>
            <p:ph type="title" idx="6"/>
          </p:nvPr>
        </p:nvSpPr>
        <p:spPr/>
        <p:txBody>
          <a:bodyPr/>
          <a:lstStyle/>
          <a:p>
            <a:r>
              <a:rPr lang="en-US" sz="2000" dirty="0"/>
              <a:t>A social engineering attack that tricks users into revealing personal information?</a:t>
            </a:r>
            <a:endParaRPr lang="en-NG" sz="2000" dirty="0"/>
          </a:p>
        </p:txBody>
      </p:sp>
      <p:sp>
        <p:nvSpPr>
          <p:cNvPr id="23" name="TextBox 22">
            <a:extLst>
              <a:ext uri="{FF2B5EF4-FFF2-40B4-BE49-F238E27FC236}">
                <a16:creationId xmlns:a16="http://schemas.microsoft.com/office/drawing/2014/main" id="{73A8DF2F-7B7E-29C7-BD41-1DFAC7D4CF9D}"/>
              </a:ext>
            </a:extLst>
          </p:cNvPr>
          <p:cNvSpPr txBox="1"/>
          <p:nvPr/>
        </p:nvSpPr>
        <p:spPr>
          <a:xfrm>
            <a:off x="1507330" y="1536509"/>
            <a:ext cx="6129339" cy="1892441"/>
          </a:xfrm>
          <a:prstGeom prst="rect">
            <a:avLst/>
          </a:prstGeom>
          <a:noFill/>
        </p:spPr>
        <p:txBody>
          <a:bodyPr wrap="square" rtlCol="0">
            <a:spAutoFit/>
          </a:bodyPr>
          <a:lstStyle/>
          <a:p>
            <a:pPr marL="457200" indent="-457200">
              <a:lnSpc>
                <a:spcPct val="150000"/>
              </a:lnSpc>
              <a:buClr>
                <a:schemeClr val="bg1"/>
              </a:buClr>
              <a:buFont typeface="+mj-lt"/>
              <a:buAutoNum type="alphaUcPeriod"/>
            </a:pPr>
            <a:r>
              <a:rPr lang="en-US" sz="2000" dirty="0">
                <a:solidFill>
                  <a:schemeClr val="bg1"/>
                </a:solidFill>
                <a:latin typeface="Audiowide" panose="020B0604020202020204" charset="0"/>
              </a:rPr>
              <a:t>Yahoo</a:t>
            </a:r>
          </a:p>
          <a:p>
            <a:pPr marL="457200" indent="-457200">
              <a:lnSpc>
                <a:spcPct val="150000"/>
              </a:lnSpc>
              <a:buClr>
                <a:schemeClr val="bg1"/>
              </a:buClr>
              <a:buFont typeface="+mj-lt"/>
              <a:buAutoNum type="alphaUcPeriod"/>
            </a:pPr>
            <a:r>
              <a:rPr lang="en-US" sz="2000" dirty="0">
                <a:solidFill>
                  <a:schemeClr val="bg1"/>
                </a:solidFill>
                <a:latin typeface="Audiowide" panose="020B0604020202020204" charset="0"/>
              </a:rPr>
              <a:t>Ransomware</a:t>
            </a:r>
          </a:p>
          <a:p>
            <a:pPr marL="457200" indent="-457200">
              <a:lnSpc>
                <a:spcPct val="150000"/>
              </a:lnSpc>
              <a:buClr>
                <a:schemeClr val="bg1"/>
              </a:buClr>
              <a:buFont typeface="+mj-lt"/>
              <a:buAutoNum type="alphaUcPeriod"/>
            </a:pPr>
            <a:r>
              <a:rPr lang="en-US" sz="2000" dirty="0">
                <a:solidFill>
                  <a:schemeClr val="bg1"/>
                </a:solidFill>
                <a:latin typeface="Audiowide" panose="020B0604020202020204" charset="0"/>
              </a:rPr>
              <a:t>Phishing</a:t>
            </a:r>
          </a:p>
          <a:p>
            <a:pPr marL="457200" indent="-457200">
              <a:lnSpc>
                <a:spcPct val="150000"/>
              </a:lnSpc>
              <a:buClr>
                <a:schemeClr val="bg1"/>
              </a:buClr>
              <a:buFont typeface="+mj-lt"/>
              <a:buAutoNum type="alphaUcPeriod"/>
            </a:pPr>
            <a:r>
              <a:rPr lang="en-US" sz="2000" dirty="0">
                <a:solidFill>
                  <a:schemeClr val="bg1"/>
                </a:solidFill>
                <a:latin typeface="Audiowide" panose="020B0604020202020204" charset="0"/>
              </a:rPr>
              <a:t>Virus</a:t>
            </a:r>
            <a:endParaRPr lang="en-NG" sz="2000" dirty="0">
              <a:solidFill>
                <a:schemeClr val="bg1"/>
              </a:solidFill>
              <a:latin typeface="Audiowide" panose="020B0604020202020204" charset="0"/>
            </a:endParaRPr>
          </a:p>
        </p:txBody>
      </p:sp>
    </p:spTree>
    <p:extLst>
      <p:ext uri="{BB962C8B-B14F-4D97-AF65-F5344CB8AC3E}">
        <p14:creationId xmlns:p14="http://schemas.microsoft.com/office/powerpoint/2010/main" val="403022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64B20DA-C34D-0B6B-5919-E98A78AF2D3E}"/>
              </a:ext>
            </a:extLst>
          </p:cNvPr>
          <p:cNvSpPr>
            <a:spLocks noGrp="1"/>
          </p:cNvSpPr>
          <p:nvPr>
            <p:ph type="title" idx="6"/>
          </p:nvPr>
        </p:nvSpPr>
        <p:spPr/>
        <p:txBody>
          <a:bodyPr/>
          <a:lstStyle/>
          <a:p>
            <a:r>
              <a:rPr lang="en-US" sz="2000" dirty="0"/>
              <a:t>Which of the following is a characteristic of a Ransomware attack?</a:t>
            </a:r>
            <a:endParaRPr lang="en-NG" sz="2000" dirty="0"/>
          </a:p>
        </p:txBody>
      </p:sp>
      <p:sp>
        <p:nvSpPr>
          <p:cNvPr id="23" name="TextBox 22">
            <a:extLst>
              <a:ext uri="{FF2B5EF4-FFF2-40B4-BE49-F238E27FC236}">
                <a16:creationId xmlns:a16="http://schemas.microsoft.com/office/drawing/2014/main" id="{73A8DF2F-7B7E-29C7-BD41-1DFAC7D4CF9D}"/>
              </a:ext>
            </a:extLst>
          </p:cNvPr>
          <p:cNvSpPr txBox="1"/>
          <p:nvPr/>
        </p:nvSpPr>
        <p:spPr>
          <a:xfrm>
            <a:off x="1507330" y="1536509"/>
            <a:ext cx="6129339" cy="2543453"/>
          </a:xfrm>
          <a:prstGeom prst="rect">
            <a:avLst/>
          </a:prstGeom>
          <a:noFill/>
        </p:spPr>
        <p:txBody>
          <a:bodyPr wrap="square" rtlCol="0">
            <a:spAutoFit/>
          </a:bodyPr>
          <a:lstStyle/>
          <a:p>
            <a:pPr marL="457200" indent="-457200">
              <a:lnSpc>
                <a:spcPct val="150000"/>
              </a:lnSpc>
              <a:buClr>
                <a:schemeClr val="bg1"/>
              </a:buClr>
              <a:buFont typeface="+mj-lt"/>
              <a:buAutoNum type="alphaUcPeriod"/>
            </a:pPr>
            <a:r>
              <a:rPr lang="en-US" sz="1800" dirty="0">
                <a:solidFill>
                  <a:schemeClr val="bg1"/>
                </a:solidFill>
                <a:latin typeface="Audiowide" panose="020B0604020202020204" charset="0"/>
              </a:rPr>
              <a:t>Encrypting files and demanding payment for decryption</a:t>
            </a:r>
          </a:p>
          <a:p>
            <a:pPr marL="457200" indent="-457200">
              <a:lnSpc>
                <a:spcPct val="150000"/>
              </a:lnSpc>
              <a:buClr>
                <a:schemeClr val="bg1"/>
              </a:buClr>
              <a:buFont typeface="+mj-lt"/>
              <a:buAutoNum type="alphaUcPeriod"/>
            </a:pPr>
            <a:r>
              <a:rPr lang="en-US" sz="1800" dirty="0">
                <a:solidFill>
                  <a:schemeClr val="bg1"/>
                </a:solidFill>
                <a:latin typeface="Audiowide" panose="020B0604020202020204" charset="0"/>
              </a:rPr>
              <a:t>Stealing sensitive data without detection</a:t>
            </a:r>
          </a:p>
          <a:p>
            <a:pPr marL="457200" indent="-457200">
              <a:lnSpc>
                <a:spcPct val="150000"/>
              </a:lnSpc>
              <a:buClr>
                <a:schemeClr val="bg1"/>
              </a:buClr>
              <a:buFont typeface="+mj-lt"/>
              <a:buAutoNum type="alphaUcPeriod"/>
            </a:pPr>
            <a:r>
              <a:rPr lang="en-US" sz="1800" dirty="0">
                <a:solidFill>
                  <a:schemeClr val="bg1"/>
                </a:solidFill>
                <a:latin typeface="Audiowide" panose="020B0604020202020204" charset="0"/>
              </a:rPr>
              <a:t>Creating fake websites to trick users into entering personal information</a:t>
            </a:r>
          </a:p>
          <a:p>
            <a:pPr marL="457200" indent="-457200">
              <a:lnSpc>
                <a:spcPct val="150000"/>
              </a:lnSpc>
              <a:buClr>
                <a:schemeClr val="bg1"/>
              </a:buClr>
              <a:buFont typeface="+mj-lt"/>
              <a:buAutoNum type="alphaUcPeriod"/>
            </a:pPr>
            <a:r>
              <a:rPr lang="en-US" sz="1800" dirty="0">
                <a:solidFill>
                  <a:schemeClr val="bg1"/>
                </a:solidFill>
                <a:latin typeface="Audiowide" panose="020B0604020202020204" charset="0"/>
              </a:rPr>
              <a:t>Spamming users with unwanted emails</a:t>
            </a:r>
            <a:endParaRPr lang="en-NG" sz="1800" dirty="0">
              <a:solidFill>
                <a:schemeClr val="bg1"/>
              </a:solidFill>
              <a:latin typeface="Audiowide" panose="020B0604020202020204" charset="0"/>
            </a:endParaRPr>
          </a:p>
        </p:txBody>
      </p:sp>
    </p:spTree>
    <p:extLst>
      <p:ext uri="{BB962C8B-B14F-4D97-AF65-F5344CB8AC3E}">
        <p14:creationId xmlns:p14="http://schemas.microsoft.com/office/powerpoint/2010/main" val="1125426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64B20DA-C34D-0B6B-5919-E98A78AF2D3E}"/>
              </a:ext>
            </a:extLst>
          </p:cNvPr>
          <p:cNvSpPr>
            <a:spLocks noGrp="1"/>
          </p:cNvSpPr>
          <p:nvPr>
            <p:ph type="title" idx="6"/>
          </p:nvPr>
        </p:nvSpPr>
        <p:spPr/>
        <p:txBody>
          <a:bodyPr/>
          <a:lstStyle/>
          <a:p>
            <a:r>
              <a:rPr lang="en-US" sz="2000" dirty="0"/>
              <a:t>What is a DDoS (Distributed Denial of Service) attack?</a:t>
            </a:r>
            <a:endParaRPr lang="en-NG" sz="2000" dirty="0"/>
          </a:p>
        </p:txBody>
      </p:sp>
      <p:sp>
        <p:nvSpPr>
          <p:cNvPr id="23" name="TextBox 22">
            <a:extLst>
              <a:ext uri="{FF2B5EF4-FFF2-40B4-BE49-F238E27FC236}">
                <a16:creationId xmlns:a16="http://schemas.microsoft.com/office/drawing/2014/main" id="{73A8DF2F-7B7E-29C7-BD41-1DFAC7D4CF9D}"/>
              </a:ext>
            </a:extLst>
          </p:cNvPr>
          <p:cNvSpPr txBox="1"/>
          <p:nvPr/>
        </p:nvSpPr>
        <p:spPr>
          <a:xfrm>
            <a:off x="1348002" y="1536509"/>
            <a:ext cx="6916620" cy="3374450"/>
          </a:xfrm>
          <a:prstGeom prst="rect">
            <a:avLst/>
          </a:prstGeom>
          <a:noFill/>
        </p:spPr>
        <p:txBody>
          <a:bodyPr wrap="square" rtlCol="0">
            <a:spAutoFit/>
          </a:bodyPr>
          <a:lstStyle/>
          <a:p>
            <a:pPr marL="457200" indent="-457200">
              <a:lnSpc>
                <a:spcPct val="150000"/>
              </a:lnSpc>
              <a:buClr>
                <a:schemeClr val="bg1"/>
              </a:buClr>
              <a:buFont typeface="+mj-lt"/>
              <a:buAutoNum type="alphaUcPeriod"/>
            </a:pPr>
            <a:r>
              <a:rPr lang="en-US" sz="1800" dirty="0">
                <a:solidFill>
                  <a:schemeClr val="bg1"/>
                </a:solidFill>
                <a:latin typeface="Audiowide" panose="020B0604020202020204" charset="0"/>
              </a:rPr>
              <a:t>An attack that installs malware on multiple devices</a:t>
            </a:r>
          </a:p>
          <a:p>
            <a:pPr marL="457200" indent="-457200">
              <a:lnSpc>
                <a:spcPct val="150000"/>
              </a:lnSpc>
              <a:buClr>
                <a:schemeClr val="bg1"/>
              </a:buClr>
              <a:buFont typeface="+mj-lt"/>
              <a:buAutoNum type="alphaUcPeriod"/>
            </a:pPr>
            <a:r>
              <a:rPr lang="en-US" sz="1800" dirty="0">
                <a:solidFill>
                  <a:schemeClr val="bg1"/>
                </a:solidFill>
                <a:latin typeface="Audiowide" panose="020B0604020202020204" charset="0"/>
              </a:rPr>
              <a:t>An attack that disrupts normal traffic of a network by overwhelming it with a flood of internet traffic</a:t>
            </a:r>
          </a:p>
          <a:p>
            <a:pPr marL="457200" indent="-457200">
              <a:lnSpc>
                <a:spcPct val="150000"/>
              </a:lnSpc>
              <a:buClr>
                <a:schemeClr val="bg1"/>
              </a:buClr>
              <a:buFont typeface="+mj-lt"/>
              <a:buAutoNum type="alphaUcPeriod"/>
            </a:pPr>
            <a:r>
              <a:rPr lang="en-US" sz="1800" dirty="0">
                <a:solidFill>
                  <a:schemeClr val="bg1"/>
                </a:solidFill>
                <a:latin typeface="Audiowide" panose="020B0604020202020204" charset="0"/>
              </a:rPr>
              <a:t>A targeted attack to steal financial information</a:t>
            </a:r>
          </a:p>
          <a:p>
            <a:pPr marL="457200" indent="-457200">
              <a:lnSpc>
                <a:spcPct val="150000"/>
              </a:lnSpc>
              <a:buClr>
                <a:schemeClr val="bg1"/>
              </a:buClr>
              <a:buFont typeface="+mj-lt"/>
              <a:buAutoNum type="alphaUcPeriod"/>
            </a:pPr>
            <a:r>
              <a:rPr lang="en-US" sz="1800" dirty="0">
                <a:solidFill>
                  <a:schemeClr val="bg1"/>
                </a:solidFill>
                <a:latin typeface="Audiowide" panose="020B0604020202020204" charset="0"/>
              </a:rPr>
              <a:t>A method of securely sharing data across multiple servers</a:t>
            </a:r>
            <a:endParaRPr lang="en-NG" sz="1800" dirty="0">
              <a:solidFill>
                <a:schemeClr val="bg1"/>
              </a:solidFill>
              <a:latin typeface="Audiowide" panose="020B0604020202020204" charset="0"/>
            </a:endParaRPr>
          </a:p>
        </p:txBody>
      </p:sp>
    </p:spTree>
    <p:extLst>
      <p:ext uri="{BB962C8B-B14F-4D97-AF65-F5344CB8AC3E}">
        <p14:creationId xmlns:p14="http://schemas.microsoft.com/office/powerpoint/2010/main" val="3876154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64B20DA-C34D-0B6B-5919-E98A78AF2D3E}"/>
              </a:ext>
            </a:extLst>
          </p:cNvPr>
          <p:cNvSpPr>
            <a:spLocks noGrp="1"/>
          </p:cNvSpPr>
          <p:nvPr>
            <p:ph type="title" idx="6"/>
          </p:nvPr>
        </p:nvSpPr>
        <p:spPr/>
        <p:txBody>
          <a:bodyPr/>
          <a:lstStyle/>
          <a:p>
            <a:r>
              <a:rPr lang="en-US" sz="2000" dirty="0"/>
              <a:t>What is the primary purpose of a firewall in cybersecurity?</a:t>
            </a:r>
            <a:endParaRPr lang="en-NG" sz="2000" dirty="0"/>
          </a:p>
        </p:txBody>
      </p:sp>
      <p:sp>
        <p:nvSpPr>
          <p:cNvPr id="23" name="TextBox 22">
            <a:extLst>
              <a:ext uri="{FF2B5EF4-FFF2-40B4-BE49-F238E27FC236}">
                <a16:creationId xmlns:a16="http://schemas.microsoft.com/office/drawing/2014/main" id="{73A8DF2F-7B7E-29C7-BD41-1DFAC7D4CF9D}"/>
              </a:ext>
            </a:extLst>
          </p:cNvPr>
          <p:cNvSpPr txBox="1"/>
          <p:nvPr/>
        </p:nvSpPr>
        <p:spPr>
          <a:xfrm>
            <a:off x="1507330" y="1536509"/>
            <a:ext cx="6129339" cy="2543453"/>
          </a:xfrm>
          <a:prstGeom prst="rect">
            <a:avLst/>
          </a:prstGeom>
          <a:noFill/>
        </p:spPr>
        <p:txBody>
          <a:bodyPr wrap="square" rtlCol="0">
            <a:spAutoFit/>
          </a:bodyPr>
          <a:lstStyle/>
          <a:p>
            <a:pPr marL="457200" indent="-457200">
              <a:lnSpc>
                <a:spcPct val="150000"/>
              </a:lnSpc>
              <a:buClr>
                <a:schemeClr val="bg1"/>
              </a:buClr>
              <a:buFont typeface="+mj-lt"/>
              <a:buAutoNum type="alphaUcPeriod"/>
            </a:pPr>
            <a:r>
              <a:rPr lang="en-US" sz="1800" dirty="0">
                <a:solidFill>
                  <a:schemeClr val="bg1"/>
                </a:solidFill>
                <a:latin typeface="Audiowide" panose="020B0604020202020204" charset="0"/>
              </a:rPr>
              <a:t>To block all incoming internet traffic</a:t>
            </a:r>
          </a:p>
          <a:p>
            <a:pPr marL="457200" indent="-457200">
              <a:lnSpc>
                <a:spcPct val="150000"/>
              </a:lnSpc>
              <a:buClr>
                <a:schemeClr val="bg1"/>
              </a:buClr>
              <a:buFont typeface="+mj-lt"/>
              <a:buAutoNum type="alphaUcPeriod"/>
            </a:pPr>
            <a:r>
              <a:rPr lang="en-US" sz="1800" dirty="0">
                <a:solidFill>
                  <a:schemeClr val="bg1"/>
                </a:solidFill>
                <a:latin typeface="Audiowide" panose="020B0604020202020204" charset="0"/>
              </a:rPr>
              <a:t>To filter and monitor incoming and outgoing network traffic based on security rules</a:t>
            </a:r>
          </a:p>
          <a:p>
            <a:pPr marL="457200" indent="-457200">
              <a:lnSpc>
                <a:spcPct val="150000"/>
              </a:lnSpc>
              <a:buClr>
                <a:schemeClr val="bg1"/>
              </a:buClr>
              <a:buFont typeface="+mj-lt"/>
              <a:buAutoNum type="alphaUcPeriod"/>
            </a:pPr>
            <a:r>
              <a:rPr lang="en-US" sz="1800" dirty="0">
                <a:solidFill>
                  <a:schemeClr val="bg1"/>
                </a:solidFill>
                <a:latin typeface="Audiowide" panose="020B0604020202020204" charset="0"/>
              </a:rPr>
              <a:t>To encrypt data sent over the internet</a:t>
            </a:r>
          </a:p>
          <a:p>
            <a:pPr marL="457200" indent="-457200">
              <a:lnSpc>
                <a:spcPct val="150000"/>
              </a:lnSpc>
              <a:buClr>
                <a:schemeClr val="bg1"/>
              </a:buClr>
              <a:buFont typeface="+mj-lt"/>
              <a:buAutoNum type="alphaUcPeriod"/>
            </a:pPr>
            <a:r>
              <a:rPr lang="en-US" sz="1800" dirty="0">
                <a:solidFill>
                  <a:schemeClr val="bg1"/>
                </a:solidFill>
                <a:latin typeface="Audiowide" panose="020B0604020202020204" charset="0"/>
              </a:rPr>
              <a:t>To create strong passwords for users</a:t>
            </a:r>
            <a:endParaRPr lang="en-NG" sz="1800" dirty="0">
              <a:solidFill>
                <a:schemeClr val="bg1"/>
              </a:solidFill>
              <a:latin typeface="Audiowide" panose="020B0604020202020204" charset="0"/>
            </a:endParaRPr>
          </a:p>
        </p:txBody>
      </p:sp>
    </p:spTree>
    <p:extLst>
      <p:ext uri="{BB962C8B-B14F-4D97-AF65-F5344CB8AC3E}">
        <p14:creationId xmlns:p14="http://schemas.microsoft.com/office/powerpoint/2010/main" val="3022265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r>
              <a:rPr lang="en-US" dirty="0">
                <a:solidFill>
                  <a:schemeClr val="bg1"/>
                </a:solidFill>
              </a:rPr>
              <a:t>Practical Examples of Cyberattacks</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201A2542-4952-2BF9-FF51-24F609228D76}"/>
              </a:ext>
            </a:extLst>
          </p:cNvPr>
          <p:cNvSpPr txBox="1"/>
          <p:nvPr/>
        </p:nvSpPr>
        <p:spPr>
          <a:xfrm>
            <a:off x="643728" y="1378527"/>
            <a:ext cx="7780222" cy="2246769"/>
          </a:xfrm>
          <a:prstGeom prst="rect">
            <a:avLst/>
          </a:prstGeom>
          <a:noFill/>
        </p:spPr>
        <p:txBody>
          <a:bodyPr wrap="square" rtlCol="0">
            <a:spAutoFit/>
          </a:bodyPr>
          <a:lstStyle/>
          <a:p>
            <a:r>
              <a:rPr lang="en-US" b="1" dirty="0">
                <a:solidFill>
                  <a:schemeClr val="bg1"/>
                </a:solidFill>
              </a:rPr>
              <a:t>Ransomware</a:t>
            </a:r>
            <a:r>
              <a:rPr lang="en-US" dirty="0">
                <a:solidFill>
                  <a:schemeClr val="bg1"/>
                </a:solidFill>
              </a:rPr>
              <a:t>: Attackers encrypt a victim's data and demand a ransom for decryption.</a:t>
            </a:r>
          </a:p>
          <a:p>
            <a:endParaRPr lang="en-US" dirty="0">
              <a:solidFill>
                <a:schemeClr val="bg1"/>
              </a:solidFill>
            </a:endParaRPr>
          </a:p>
          <a:p>
            <a:r>
              <a:rPr lang="en-US" b="1" dirty="0">
                <a:solidFill>
                  <a:schemeClr val="bg1"/>
                </a:solidFill>
              </a:rPr>
              <a:t>Phishing</a:t>
            </a:r>
            <a:r>
              <a:rPr lang="en-US" dirty="0">
                <a:solidFill>
                  <a:schemeClr val="bg1"/>
                </a:solidFill>
              </a:rPr>
              <a:t>: Attackers send emails or messages that appear legitimate but contain malicious links or attachments.</a:t>
            </a:r>
          </a:p>
          <a:p>
            <a:endParaRPr lang="en-US" dirty="0">
              <a:solidFill>
                <a:schemeClr val="bg1"/>
              </a:solidFill>
            </a:endParaRPr>
          </a:p>
          <a:p>
            <a:r>
              <a:rPr lang="en-US" b="1" dirty="0">
                <a:solidFill>
                  <a:schemeClr val="bg1"/>
                </a:solidFill>
              </a:rPr>
              <a:t>SQL</a:t>
            </a:r>
            <a:r>
              <a:rPr lang="en-US" dirty="0">
                <a:solidFill>
                  <a:schemeClr val="bg1"/>
                </a:solidFill>
              </a:rPr>
              <a:t> </a:t>
            </a:r>
            <a:r>
              <a:rPr lang="en-US" b="1" dirty="0">
                <a:solidFill>
                  <a:schemeClr val="bg1"/>
                </a:solidFill>
              </a:rPr>
              <a:t>Injection</a:t>
            </a:r>
            <a:r>
              <a:rPr lang="en-US" dirty="0">
                <a:solidFill>
                  <a:schemeClr val="bg1"/>
                </a:solidFill>
              </a:rPr>
              <a:t>: Attackers exploit vulnerabilities in websites to gain unauthorized access to databases.</a:t>
            </a:r>
          </a:p>
          <a:p>
            <a:endParaRPr lang="en-US" dirty="0">
              <a:solidFill>
                <a:schemeClr val="bg1"/>
              </a:solidFill>
            </a:endParaRPr>
          </a:p>
          <a:p>
            <a:r>
              <a:rPr lang="en-US" b="1" dirty="0">
                <a:solidFill>
                  <a:schemeClr val="bg1"/>
                </a:solidFill>
              </a:rPr>
              <a:t>Distributed Denial of Service (DDoS) Attacks</a:t>
            </a:r>
            <a:r>
              <a:rPr lang="en-US" dirty="0">
                <a:solidFill>
                  <a:schemeClr val="bg1"/>
                </a:solidFill>
              </a:rPr>
              <a:t>: Attackers overwhelm a target's network with traffic, making it inaccessible.</a:t>
            </a:r>
            <a:endParaRPr lang="en-NG" dirty="0">
              <a:solidFill>
                <a:schemeClr val="bg1"/>
              </a:solidFill>
            </a:endParaRPr>
          </a:p>
        </p:txBody>
      </p:sp>
    </p:spTree>
    <p:extLst>
      <p:ext uri="{BB962C8B-B14F-4D97-AF65-F5344CB8AC3E}">
        <p14:creationId xmlns:p14="http://schemas.microsoft.com/office/powerpoint/2010/main" val="2650711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p:nvPr/>
        </p:nvSpPr>
        <p:spPr>
          <a:xfrm>
            <a:off x="1565532" y="1600199"/>
            <a:ext cx="2477831" cy="1576691"/>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txBox="1">
            <a:spLocks noGrp="1"/>
          </p:cNvSpPr>
          <p:nvPr>
            <p:ph type="title"/>
          </p:nvPr>
        </p:nvSpPr>
        <p:spPr>
          <a:xfrm>
            <a:off x="4191096" y="1727215"/>
            <a:ext cx="4155387" cy="181308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Common Vulnerabilities, Threats and Risks</a:t>
            </a:r>
          </a:p>
        </p:txBody>
      </p:sp>
      <p:sp>
        <p:nvSpPr>
          <p:cNvPr id="399" name="Google Shape;399;p33"/>
          <p:cNvSpPr txBox="1">
            <a:spLocks noGrp="1"/>
          </p:cNvSpPr>
          <p:nvPr>
            <p:ph type="title" idx="2"/>
          </p:nvPr>
        </p:nvSpPr>
        <p:spPr>
          <a:xfrm>
            <a:off x="1814447" y="1872250"/>
            <a:ext cx="1962231"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400" name="Google Shape;400;p33"/>
          <p:cNvGrpSpPr/>
          <p:nvPr/>
        </p:nvGrpSpPr>
        <p:grpSpPr>
          <a:xfrm rot="10800000">
            <a:off x="8057882" y="382596"/>
            <a:ext cx="288601" cy="1096693"/>
            <a:chOff x="1006700" y="2603975"/>
            <a:chExt cx="55450" cy="210700"/>
          </a:xfrm>
        </p:grpSpPr>
        <p:sp>
          <p:nvSpPr>
            <p:cNvPr id="401" name="Google Shape;401;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3"/>
          <p:cNvGrpSpPr/>
          <p:nvPr/>
        </p:nvGrpSpPr>
        <p:grpSpPr>
          <a:xfrm>
            <a:off x="558602" y="508321"/>
            <a:ext cx="781224" cy="726909"/>
            <a:chOff x="827350" y="3629733"/>
            <a:chExt cx="1431600" cy="1332067"/>
          </a:xfrm>
        </p:grpSpPr>
        <p:sp>
          <p:nvSpPr>
            <p:cNvPr id="408" name="Google Shape;408;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p:cNvGrpSpPr/>
          <p:nvPr/>
        </p:nvGrpSpPr>
        <p:grpSpPr>
          <a:xfrm>
            <a:off x="1387564" y="321673"/>
            <a:ext cx="356325" cy="331552"/>
            <a:chOff x="827350" y="3629733"/>
            <a:chExt cx="1431600" cy="1332067"/>
          </a:xfrm>
        </p:grpSpPr>
        <p:sp>
          <p:nvSpPr>
            <p:cNvPr id="412" name="Google Shape;412;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p:cNvGrpSpPr/>
          <p:nvPr/>
        </p:nvGrpSpPr>
        <p:grpSpPr>
          <a:xfrm>
            <a:off x="7535601" y="3848738"/>
            <a:ext cx="895180" cy="832942"/>
            <a:chOff x="827350" y="3629733"/>
            <a:chExt cx="1431600" cy="1332067"/>
          </a:xfrm>
        </p:grpSpPr>
        <p:sp>
          <p:nvSpPr>
            <p:cNvPr id="416" name="Google Shape;416;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p:cNvGrpSpPr/>
          <p:nvPr/>
        </p:nvGrpSpPr>
        <p:grpSpPr>
          <a:xfrm>
            <a:off x="7902683" y="2980240"/>
            <a:ext cx="598982" cy="557337"/>
            <a:chOff x="827350" y="3629733"/>
            <a:chExt cx="1431600" cy="1332067"/>
          </a:xfrm>
        </p:grpSpPr>
        <p:sp>
          <p:nvSpPr>
            <p:cNvPr id="420" name="Google Shape;420;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p:cNvGrpSpPr/>
          <p:nvPr/>
        </p:nvGrpSpPr>
        <p:grpSpPr>
          <a:xfrm>
            <a:off x="6634531" y="4239131"/>
            <a:ext cx="464268" cy="431989"/>
            <a:chOff x="827350" y="3629733"/>
            <a:chExt cx="1431600" cy="1332067"/>
          </a:xfrm>
        </p:grpSpPr>
        <p:sp>
          <p:nvSpPr>
            <p:cNvPr id="424" name="Google Shape;424;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p:cNvGrpSpPr/>
          <p:nvPr/>
        </p:nvGrpSpPr>
        <p:grpSpPr>
          <a:xfrm rot="5400000">
            <a:off x="962657" y="3906771"/>
            <a:ext cx="288601" cy="1096693"/>
            <a:chOff x="1006700" y="2603975"/>
            <a:chExt cx="55450" cy="210700"/>
          </a:xfrm>
        </p:grpSpPr>
        <p:sp>
          <p:nvSpPr>
            <p:cNvPr id="428" name="Google Shape;428;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5734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Purpose statement</a:t>
            </a:r>
            <a:endParaRPr dirty="0"/>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C2B9C54E-AA09-F59E-D68B-95E441BA4433}"/>
              </a:ext>
            </a:extLst>
          </p:cNvPr>
          <p:cNvPicPr>
            <a:picLocks noChangeAspect="1"/>
          </p:cNvPicPr>
          <p:nvPr/>
        </p:nvPicPr>
        <p:blipFill>
          <a:blip r:embed="rId3"/>
          <a:stretch>
            <a:fillRect/>
          </a:stretch>
        </p:blipFill>
        <p:spPr>
          <a:xfrm>
            <a:off x="0" y="169602"/>
            <a:ext cx="9144000" cy="4804296"/>
          </a:xfrm>
          <a:prstGeom prst="rect">
            <a:avLst/>
          </a:prstGeom>
        </p:spPr>
      </p:pic>
    </p:spTree>
    <p:extLst>
      <p:ext uri="{BB962C8B-B14F-4D97-AF65-F5344CB8AC3E}">
        <p14:creationId xmlns:p14="http://schemas.microsoft.com/office/powerpoint/2010/main" val="2870302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Purpose statement</a:t>
            </a:r>
            <a:endParaRPr dirty="0"/>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1FF7B21A-E4E7-B28C-07EC-5FCBEC9FDCA9}"/>
              </a:ext>
            </a:extLst>
          </p:cNvPr>
          <p:cNvPicPr>
            <a:picLocks noChangeAspect="1"/>
          </p:cNvPicPr>
          <p:nvPr/>
        </p:nvPicPr>
        <p:blipFill>
          <a:blip r:embed="rId3"/>
          <a:stretch>
            <a:fillRect/>
          </a:stretch>
        </p:blipFill>
        <p:spPr>
          <a:xfrm>
            <a:off x="315861" y="605619"/>
            <a:ext cx="8512278" cy="3932261"/>
          </a:xfrm>
          <a:prstGeom prst="rect">
            <a:avLst/>
          </a:prstGeom>
        </p:spPr>
      </p:pic>
    </p:spTree>
    <p:extLst>
      <p:ext uri="{BB962C8B-B14F-4D97-AF65-F5344CB8AC3E}">
        <p14:creationId xmlns:p14="http://schemas.microsoft.com/office/powerpoint/2010/main" val="1361325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Purpose statement</a:t>
            </a:r>
            <a:endParaRPr dirty="0"/>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E24BD7AC-B590-363D-18B3-1DA8E96C02C5}"/>
              </a:ext>
            </a:extLst>
          </p:cNvPr>
          <p:cNvPicPr>
            <a:picLocks noChangeAspect="1"/>
          </p:cNvPicPr>
          <p:nvPr/>
        </p:nvPicPr>
        <p:blipFill>
          <a:blip r:embed="rId3"/>
          <a:stretch>
            <a:fillRect/>
          </a:stretch>
        </p:blipFill>
        <p:spPr>
          <a:xfrm>
            <a:off x="254735" y="0"/>
            <a:ext cx="8634530" cy="5143500"/>
          </a:xfrm>
          <a:prstGeom prst="rect">
            <a:avLst/>
          </a:prstGeom>
        </p:spPr>
      </p:pic>
    </p:spTree>
    <p:extLst>
      <p:ext uri="{BB962C8B-B14F-4D97-AF65-F5344CB8AC3E}">
        <p14:creationId xmlns:p14="http://schemas.microsoft.com/office/powerpoint/2010/main" val="2297929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Purpose statement</a:t>
            </a:r>
            <a:endParaRPr dirty="0"/>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94BF56A-7463-C1A2-526F-FC53D5318711}"/>
              </a:ext>
            </a:extLst>
          </p:cNvPr>
          <p:cNvPicPr>
            <a:picLocks noChangeAspect="1"/>
          </p:cNvPicPr>
          <p:nvPr/>
        </p:nvPicPr>
        <p:blipFill>
          <a:blip r:embed="rId3"/>
          <a:stretch>
            <a:fillRect/>
          </a:stretch>
        </p:blipFill>
        <p:spPr>
          <a:xfrm>
            <a:off x="388257" y="399862"/>
            <a:ext cx="8367485" cy="4343776"/>
          </a:xfrm>
          <a:prstGeom prst="rect">
            <a:avLst/>
          </a:prstGeom>
        </p:spPr>
      </p:pic>
    </p:spTree>
    <p:extLst>
      <p:ext uri="{BB962C8B-B14F-4D97-AF65-F5344CB8AC3E}">
        <p14:creationId xmlns:p14="http://schemas.microsoft.com/office/powerpoint/2010/main" val="335951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1727250" y="133335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txBox="1">
            <a:spLocks noGrp="1"/>
          </p:cNvSpPr>
          <p:nvPr>
            <p:ph type="title"/>
          </p:nvPr>
        </p:nvSpPr>
        <p:spPr>
          <a:xfrm>
            <a:off x="2005350" y="1506750"/>
            <a:ext cx="5133300" cy="2130000"/>
          </a:xfrm>
          <a:prstGeom prst="rect">
            <a:avLst/>
          </a:prstGeom>
        </p:spPr>
        <p:txBody>
          <a:bodyPr spcFirstLastPara="1" wrap="square" lIns="91425" tIns="91425" rIns="91425" bIns="91425" anchor="ctr" anchorCtr="0">
            <a:noAutofit/>
          </a:bodyPr>
          <a:lstStyle/>
          <a:p>
            <a:r>
              <a:rPr lang="en" sz="4800" dirty="0"/>
              <a:t>Not All </a:t>
            </a:r>
            <a:r>
              <a:rPr lang="en" sz="4800" dirty="0">
                <a:solidFill>
                  <a:srgbClr val="00B050"/>
                </a:solidFill>
              </a:rPr>
              <a:t>Heroes</a:t>
            </a:r>
            <a:r>
              <a:rPr lang="en" sz="4800" dirty="0"/>
              <a:t> </a:t>
            </a:r>
            <a:br>
              <a:rPr lang="en" sz="4800" dirty="0"/>
            </a:br>
            <a:r>
              <a:rPr lang="en" sz="4800" dirty="0"/>
              <a:t>Wear </a:t>
            </a:r>
            <a:r>
              <a:rPr lang="en" sz="4800" dirty="0">
                <a:solidFill>
                  <a:srgbClr val="FF0000"/>
                </a:solidFill>
              </a:rPr>
              <a:t>Capes</a:t>
            </a:r>
            <a:br>
              <a:rPr lang="en" sz="4800" dirty="0">
                <a:solidFill>
                  <a:srgbClr val="FF0000"/>
                </a:solidFill>
              </a:rPr>
            </a:br>
            <a:r>
              <a:rPr lang="en-US" sz="1000" i="1" dirty="0"/>
              <a:t>Some wear </a:t>
            </a:r>
            <a:r>
              <a:rPr lang="en-US" sz="1000" i="1" dirty="0">
                <a:solidFill>
                  <a:srgbClr val="FFC000"/>
                </a:solidFill>
              </a:rPr>
              <a:t>Hoodies</a:t>
            </a:r>
            <a:br>
              <a:rPr lang="en-US" sz="1000" dirty="0">
                <a:solidFill>
                  <a:srgbClr val="FF0000"/>
                </a:solidFill>
              </a:rPr>
            </a:br>
            <a:endParaRPr sz="1000" dirty="0">
              <a:solidFill>
                <a:srgbClr val="FF0000"/>
              </a:solidFill>
            </a:endParaRPr>
          </a:p>
        </p:txBody>
      </p:sp>
      <p:grpSp>
        <p:nvGrpSpPr>
          <p:cNvPr id="440" name="Google Shape;440;p34"/>
          <p:cNvGrpSpPr/>
          <p:nvPr/>
        </p:nvGrpSpPr>
        <p:grpSpPr>
          <a:xfrm rot="10800000">
            <a:off x="8182795" y="3741521"/>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4"/>
          <p:cNvGrpSpPr/>
          <p:nvPr/>
        </p:nvGrpSpPr>
        <p:grpSpPr>
          <a:xfrm>
            <a:off x="535539" y="4091671"/>
            <a:ext cx="781224" cy="726909"/>
            <a:chOff x="827350" y="3629733"/>
            <a:chExt cx="1431600" cy="1332067"/>
          </a:xfrm>
        </p:grpSpPr>
        <p:sp>
          <p:nvSpPr>
            <p:cNvPr id="448" name="Google Shape;448;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1563289" y="4339573"/>
            <a:ext cx="356325" cy="331552"/>
            <a:chOff x="827350" y="3629733"/>
            <a:chExt cx="1431600" cy="1332067"/>
          </a:xfrm>
        </p:grpSpPr>
        <p:sp>
          <p:nvSpPr>
            <p:cNvPr id="452" name="Google Shape;452;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4"/>
          <p:cNvGrpSpPr/>
          <p:nvPr/>
        </p:nvGrpSpPr>
        <p:grpSpPr>
          <a:xfrm>
            <a:off x="7697553" y="932393"/>
            <a:ext cx="1096749" cy="1020497"/>
            <a:chOff x="827350" y="3629733"/>
            <a:chExt cx="1431600" cy="1332067"/>
          </a:xfrm>
        </p:grpSpPr>
        <p:sp>
          <p:nvSpPr>
            <p:cNvPr id="456" name="Google Shape;456;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626658" y="3184190"/>
            <a:ext cx="598982" cy="557337"/>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34"/>
          <p:cNvGrpSpPr/>
          <p:nvPr/>
        </p:nvGrpSpPr>
        <p:grpSpPr>
          <a:xfrm rot="5400000">
            <a:off x="1030707" y="-8854"/>
            <a:ext cx="288601" cy="1096693"/>
            <a:chOff x="1006700" y="2603975"/>
            <a:chExt cx="55450" cy="210700"/>
          </a:xfrm>
        </p:grpSpPr>
        <p:sp>
          <p:nvSpPr>
            <p:cNvPr id="468" name="Google Shape;468;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Case Study Analysis</a:t>
            </a:r>
            <a:endParaRPr dirty="0"/>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201A2542-4952-2BF9-FF51-24F609228D76}"/>
              </a:ext>
            </a:extLst>
          </p:cNvPr>
          <p:cNvSpPr txBox="1"/>
          <p:nvPr/>
        </p:nvSpPr>
        <p:spPr>
          <a:xfrm>
            <a:off x="643728" y="1378527"/>
            <a:ext cx="7780222" cy="2492990"/>
          </a:xfrm>
          <a:prstGeom prst="rect">
            <a:avLst/>
          </a:prstGeom>
          <a:noFill/>
        </p:spPr>
        <p:txBody>
          <a:bodyPr wrap="square" rtlCol="0">
            <a:spAutoFit/>
          </a:bodyPr>
          <a:lstStyle/>
          <a:p>
            <a:r>
              <a:rPr lang="en-US" b="1" dirty="0">
                <a:solidFill>
                  <a:schemeClr val="bg1"/>
                </a:solidFill>
              </a:rPr>
              <a:t>In 2017, Equifax, one of the largest credit reporting agencies, announced a data breach that exposed the personal information of approximately 147 million people. The breach was caused by a failure to patch a known vulnerability in a web application. The exposed data included names, Social Security numbers, birth dates, addresses, and, in some cases, driver's license numbers and credit card details.</a:t>
            </a:r>
          </a:p>
          <a:p>
            <a:endParaRPr lang="en-US" b="1" dirty="0">
              <a:solidFill>
                <a:schemeClr val="bg1"/>
              </a:solidFill>
            </a:endParaRPr>
          </a:p>
          <a:p>
            <a:r>
              <a:rPr lang="en-US" sz="1600" b="1" dirty="0">
                <a:solidFill>
                  <a:schemeClr val="bg1"/>
                </a:solidFill>
              </a:rPr>
              <a:t>Questions</a:t>
            </a:r>
            <a:r>
              <a:rPr lang="en-US" dirty="0">
                <a:solidFill>
                  <a:schemeClr val="bg1"/>
                </a:solidFill>
              </a:rPr>
              <a:t>:</a:t>
            </a:r>
          </a:p>
          <a:p>
            <a:pPr marL="285750" indent="-285750">
              <a:buClr>
                <a:schemeClr val="bg1"/>
              </a:buClr>
              <a:buFont typeface="Arial" panose="020B0604020202020204" pitchFamily="34" charset="0"/>
              <a:buChar char="•"/>
            </a:pPr>
            <a:r>
              <a:rPr lang="en-US" dirty="0">
                <a:solidFill>
                  <a:schemeClr val="bg1"/>
                </a:solidFill>
              </a:rPr>
              <a:t>What was the primary cause of the Equifax data breach, and how could it have been prevented?</a:t>
            </a:r>
          </a:p>
          <a:p>
            <a:pPr marL="285750" indent="-285750">
              <a:buClr>
                <a:schemeClr val="bg1"/>
              </a:buClr>
              <a:buFont typeface="Arial" panose="020B0604020202020204" pitchFamily="34" charset="0"/>
              <a:buChar char="•"/>
            </a:pPr>
            <a:r>
              <a:rPr lang="en-US" dirty="0">
                <a:solidFill>
                  <a:schemeClr val="bg1"/>
                </a:solidFill>
              </a:rPr>
              <a:t>Analyze the ethical responsibilities of companies like Equifax in protecting consumer data. How should they handle the aftermath of such a breach?</a:t>
            </a:r>
          </a:p>
        </p:txBody>
      </p:sp>
    </p:spTree>
    <p:extLst>
      <p:ext uri="{BB962C8B-B14F-4D97-AF65-F5344CB8AC3E}">
        <p14:creationId xmlns:p14="http://schemas.microsoft.com/office/powerpoint/2010/main" val="3184077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CD53AF7-7030-90E9-D85D-6E8FE3BFE57D}"/>
              </a:ext>
            </a:extLst>
          </p:cNvPr>
          <p:cNvSpPr>
            <a:spLocks noGrp="1"/>
          </p:cNvSpPr>
          <p:nvPr>
            <p:ph type="title"/>
          </p:nvPr>
        </p:nvSpPr>
        <p:spPr/>
        <p:txBody>
          <a:bodyPr/>
          <a:lstStyle/>
          <a:p>
            <a:r>
              <a:rPr lang="en-US" dirty="0"/>
              <a:t>Question 1</a:t>
            </a:r>
            <a:endParaRPr lang="en-NG" dirty="0"/>
          </a:p>
        </p:txBody>
      </p:sp>
      <p:sp>
        <p:nvSpPr>
          <p:cNvPr id="15" name="Title 14">
            <a:extLst>
              <a:ext uri="{FF2B5EF4-FFF2-40B4-BE49-F238E27FC236}">
                <a16:creationId xmlns:a16="http://schemas.microsoft.com/office/drawing/2014/main" id="{B90A9F35-45ED-0C1F-FE2A-7C6538F24A59}"/>
              </a:ext>
            </a:extLst>
          </p:cNvPr>
          <p:cNvSpPr>
            <a:spLocks noGrp="1"/>
          </p:cNvSpPr>
          <p:nvPr>
            <p:ph type="title" idx="6"/>
          </p:nvPr>
        </p:nvSpPr>
        <p:spPr/>
        <p:txBody>
          <a:bodyPr/>
          <a:lstStyle/>
          <a:p>
            <a:r>
              <a:rPr lang="en-US" dirty="0"/>
              <a:t>Case Study Analysis Answers</a:t>
            </a:r>
            <a:endParaRPr lang="en-NG" dirty="0"/>
          </a:p>
        </p:txBody>
      </p:sp>
      <p:sp>
        <p:nvSpPr>
          <p:cNvPr id="16" name="TextBox 15">
            <a:extLst>
              <a:ext uri="{FF2B5EF4-FFF2-40B4-BE49-F238E27FC236}">
                <a16:creationId xmlns:a16="http://schemas.microsoft.com/office/drawing/2014/main" id="{A83FA914-CF32-6562-B90C-46EA9214009B}"/>
              </a:ext>
            </a:extLst>
          </p:cNvPr>
          <p:cNvSpPr txBox="1"/>
          <p:nvPr/>
        </p:nvSpPr>
        <p:spPr>
          <a:xfrm>
            <a:off x="1246909" y="1663809"/>
            <a:ext cx="6795655" cy="2677656"/>
          </a:xfrm>
          <a:prstGeom prst="rect">
            <a:avLst/>
          </a:prstGeom>
          <a:noFill/>
        </p:spPr>
        <p:txBody>
          <a:bodyPr wrap="square" rtlCol="0">
            <a:spAutoFit/>
          </a:bodyPr>
          <a:lstStyle/>
          <a:p>
            <a:pPr algn="ctr"/>
            <a:r>
              <a:rPr lang="en-US" dirty="0">
                <a:solidFill>
                  <a:schemeClr val="bg1"/>
                </a:solidFill>
                <a:latin typeface="Karla" pitchFamily="2" charset="0"/>
              </a:rPr>
              <a:t>The primary cause of the Equifax data breach was the failure to patch a known vulnerability in the Apache Struts web application framework. The vulnerability (CVE-2017-5638) had been disclosed months earlier, but Equifax did not apply the available security patch promptly. This allowed attackers to exploit the vulnerability and gain access to Equifax's systems, leading to the exposure of sensitive personal information of 147 million people.</a:t>
            </a:r>
          </a:p>
          <a:p>
            <a:pPr algn="ctr"/>
            <a:endParaRPr lang="en-NG" dirty="0">
              <a:solidFill>
                <a:schemeClr val="bg1"/>
              </a:solidFill>
              <a:latin typeface="Karla" pitchFamily="2" charset="0"/>
            </a:endParaRPr>
          </a:p>
          <a:p>
            <a:r>
              <a:rPr lang="en-US" dirty="0">
                <a:solidFill>
                  <a:schemeClr val="bg1"/>
                </a:solidFill>
                <a:latin typeface="Karla" pitchFamily="2" charset="0"/>
              </a:rPr>
              <a:t>The breach could have been prevented by:</a:t>
            </a:r>
          </a:p>
          <a:p>
            <a:pPr marL="285750" indent="-285750">
              <a:buClr>
                <a:schemeClr val="bg1"/>
              </a:buClr>
              <a:buFont typeface="Arial" panose="020B0604020202020204" pitchFamily="34" charset="0"/>
              <a:buChar char="•"/>
            </a:pPr>
            <a:r>
              <a:rPr lang="en-US" dirty="0">
                <a:solidFill>
                  <a:schemeClr val="bg1"/>
                </a:solidFill>
                <a:latin typeface="Karla" pitchFamily="2" charset="0"/>
              </a:rPr>
              <a:t>Timely Patch Management</a:t>
            </a:r>
          </a:p>
          <a:p>
            <a:pPr marL="285750" indent="-285750">
              <a:buClr>
                <a:schemeClr val="bg1"/>
              </a:buClr>
              <a:buFont typeface="Arial" panose="020B0604020202020204" pitchFamily="34" charset="0"/>
              <a:buChar char="•"/>
            </a:pPr>
            <a:r>
              <a:rPr lang="en-US" dirty="0">
                <a:solidFill>
                  <a:schemeClr val="bg1"/>
                </a:solidFill>
                <a:latin typeface="Karla" pitchFamily="2" charset="0"/>
              </a:rPr>
              <a:t>Automated Patch Management Tools</a:t>
            </a:r>
          </a:p>
          <a:p>
            <a:pPr marL="285750" indent="-285750">
              <a:buClr>
                <a:schemeClr val="bg1"/>
              </a:buClr>
              <a:buFont typeface="Arial" panose="020B0604020202020204" pitchFamily="34" charset="0"/>
              <a:buChar char="•"/>
            </a:pPr>
            <a:r>
              <a:rPr lang="en-US" dirty="0">
                <a:solidFill>
                  <a:schemeClr val="bg1"/>
                </a:solidFill>
                <a:latin typeface="Karla" pitchFamily="2" charset="0"/>
              </a:rPr>
              <a:t>Vulnerability Scanning and Monitoring</a:t>
            </a:r>
          </a:p>
          <a:p>
            <a:pPr marL="285750" indent="-285750">
              <a:buClr>
                <a:schemeClr val="bg1"/>
              </a:buClr>
              <a:buFont typeface="Arial" panose="020B0604020202020204" pitchFamily="34" charset="0"/>
              <a:buChar char="•"/>
            </a:pPr>
            <a:r>
              <a:rPr lang="en-US" dirty="0">
                <a:solidFill>
                  <a:schemeClr val="bg1"/>
                </a:solidFill>
                <a:latin typeface="Karla" pitchFamily="2" charset="0"/>
              </a:rPr>
              <a:t>Strong Security Governance</a:t>
            </a:r>
            <a:endParaRPr lang="en-NG" dirty="0">
              <a:solidFill>
                <a:schemeClr val="bg1"/>
              </a:solidFill>
              <a:latin typeface="Karla" pitchFamily="2" charset="0"/>
            </a:endParaRPr>
          </a:p>
        </p:txBody>
      </p:sp>
    </p:spTree>
    <p:extLst>
      <p:ext uri="{BB962C8B-B14F-4D97-AF65-F5344CB8AC3E}">
        <p14:creationId xmlns:p14="http://schemas.microsoft.com/office/powerpoint/2010/main" val="3064408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CD53AF7-7030-90E9-D85D-6E8FE3BFE57D}"/>
              </a:ext>
            </a:extLst>
          </p:cNvPr>
          <p:cNvSpPr>
            <a:spLocks noGrp="1"/>
          </p:cNvSpPr>
          <p:nvPr>
            <p:ph type="title"/>
          </p:nvPr>
        </p:nvSpPr>
        <p:spPr/>
        <p:txBody>
          <a:bodyPr/>
          <a:lstStyle/>
          <a:p>
            <a:r>
              <a:rPr lang="en-US" dirty="0"/>
              <a:t>Question 2</a:t>
            </a:r>
            <a:endParaRPr lang="en-NG" dirty="0"/>
          </a:p>
        </p:txBody>
      </p:sp>
      <p:sp>
        <p:nvSpPr>
          <p:cNvPr id="15" name="Title 14">
            <a:extLst>
              <a:ext uri="{FF2B5EF4-FFF2-40B4-BE49-F238E27FC236}">
                <a16:creationId xmlns:a16="http://schemas.microsoft.com/office/drawing/2014/main" id="{B90A9F35-45ED-0C1F-FE2A-7C6538F24A59}"/>
              </a:ext>
            </a:extLst>
          </p:cNvPr>
          <p:cNvSpPr>
            <a:spLocks noGrp="1"/>
          </p:cNvSpPr>
          <p:nvPr>
            <p:ph type="title" idx="6"/>
          </p:nvPr>
        </p:nvSpPr>
        <p:spPr/>
        <p:txBody>
          <a:bodyPr/>
          <a:lstStyle/>
          <a:p>
            <a:r>
              <a:rPr lang="en-US" dirty="0"/>
              <a:t>Case Study Analysis Answers</a:t>
            </a:r>
            <a:endParaRPr lang="en-NG" dirty="0"/>
          </a:p>
        </p:txBody>
      </p:sp>
      <p:sp>
        <p:nvSpPr>
          <p:cNvPr id="16" name="TextBox 15">
            <a:extLst>
              <a:ext uri="{FF2B5EF4-FFF2-40B4-BE49-F238E27FC236}">
                <a16:creationId xmlns:a16="http://schemas.microsoft.com/office/drawing/2014/main" id="{A83FA914-CF32-6562-B90C-46EA9214009B}"/>
              </a:ext>
            </a:extLst>
          </p:cNvPr>
          <p:cNvSpPr txBox="1"/>
          <p:nvPr/>
        </p:nvSpPr>
        <p:spPr>
          <a:xfrm>
            <a:off x="1246909" y="1663809"/>
            <a:ext cx="6795655" cy="3289683"/>
          </a:xfrm>
          <a:prstGeom prst="rect">
            <a:avLst/>
          </a:prstGeom>
          <a:noFill/>
        </p:spPr>
        <p:txBody>
          <a:bodyPr wrap="square" rtlCol="0">
            <a:spAutoFit/>
          </a:bodyPr>
          <a:lstStyle/>
          <a:p>
            <a:pPr marL="285750" indent="-285750">
              <a:lnSpc>
                <a:spcPct val="150000"/>
              </a:lnSpc>
              <a:buClr>
                <a:schemeClr val="bg1"/>
              </a:buClr>
              <a:buFont typeface="Arial" panose="020B0604020202020204" pitchFamily="34" charset="0"/>
              <a:buChar char="•"/>
            </a:pPr>
            <a:r>
              <a:rPr lang="en-US" b="1" dirty="0">
                <a:solidFill>
                  <a:schemeClr val="bg1"/>
                </a:solidFill>
                <a:latin typeface="Karla" pitchFamily="2" charset="0"/>
              </a:rPr>
              <a:t>Duty of Care</a:t>
            </a:r>
            <a:r>
              <a:rPr lang="en-US" dirty="0">
                <a:solidFill>
                  <a:schemeClr val="bg1"/>
                </a:solidFill>
                <a:latin typeface="Karla" pitchFamily="2" charset="0"/>
              </a:rPr>
              <a:t>: Companies must implement strong security measures to protect consumer data from unauthorized access. </a:t>
            </a:r>
          </a:p>
          <a:p>
            <a:pPr marL="285750" indent="-285750">
              <a:lnSpc>
                <a:spcPct val="150000"/>
              </a:lnSpc>
              <a:buClr>
                <a:schemeClr val="bg1"/>
              </a:buClr>
              <a:buFont typeface="Arial" panose="020B0604020202020204" pitchFamily="34" charset="0"/>
              <a:buChar char="•"/>
            </a:pPr>
            <a:r>
              <a:rPr lang="en-US" b="1" dirty="0">
                <a:solidFill>
                  <a:schemeClr val="bg1"/>
                </a:solidFill>
                <a:latin typeface="Karla" pitchFamily="2" charset="0"/>
              </a:rPr>
              <a:t>Transparency</a:t>
            </a:r>
            <a:r>
              <a:rPr lang="en-US" dirty="0">
                <a:solidFill>
                  <a:schemeClr val="bg1"/>
                </a:solidFill>
                <a:latin typeface="Karla" pitchFamily="2" charset="0"/>
              </a:rPr>
              <a:t>: Companies have an ethical obligation to promptly notify affected individuals and provide clear information about the extent of the breach.</a:t>
            </a:r>
          </a:p>
          <a:p>
            <a:pPr marL="285750" indent="-285750">
              <a:lnSpc>
                <a:spcPct val="150000"/>
              </a:lnSpc>
              <a:buClr>
                <a:schemeClr val="bg1"/>
              </a:buClr>
              <a:buFont typeface="Arial" panose="020B0604020202020204" pitchFamily="34" charset="0"/>
              <a:buChar char="•"/>
            </a:pPr>
            <a:r>
              <a:rPr lang="en-US" b="1" dirty="0">
                <a:solidFill>
                  <a:schemeClr val="bg1"/>
                </a:solidFill>
                <a:latin typeface="Karla" pitchFamily="2" charset="0"/>
              </a:rPr>
              <a:t>Accountability</a:t>
            </a:r>
            <a:r>
              <a:rPr lang="en-US" dirty="0">
                <a:solidFill>
                  <a:schemeClr val="bg1"/>
                </a:solidFill>
                <a:latin typeface="Karla" pitchFamily="2" charset="0"/>
              </a:rPr>
              <a:t>: Companies should take responsibility for any failures in their security practices and improve their systems to prevent future breaches. </a:t>
            </a:r>
          </a:p>
          <a:p>
            <a:pPr marL="285750" indent="-285750">
              <a:lnSpc>
                <a:spcPct val="150000"/>
              </a:lnSpc>
              <a:buClr>
                <a:schemeClr val="bg1"/>
              </a:buClr>
              <a:buFont typeface="Arial" panose="020B0604020202020204" pitchFamily="34" charset="0"/>
              <a:buChar char="•"/>
            </a:pPr>
            <a:r>
              <a:rPr lang="en-US" b="1" dirty="0">
                <a:solidFill>
                  <a:schemeClr val="bg1"/>
                </a:solidFill>
                <a:latin typeface="Karla" pitchFamily="2" charset="0"/>
              </a:rPr>
              <a:t>Compensation</a:t>
            </a:r>
            <a:r>
              <a:rPr lang="en-US" dirty="0">
                <a:solidFill>
                  <a:schemeClr val="bg1"/>
                </a:solidFill>
                <a:latin typeface="Karla" pitchFamily="2" charset="0"/>
              </a:rPr>
              <a:t>: If the breach results in financial or emotional harm to consumers, the company may be ethically (and legally) obligated to compensate those affected.</a:t>
            </a:r>
            <a:endParaRPr lang="en-NG" dirty="0">
              <a:solidFill>
                <a:schemeClr val="bg1"/>
              </a:solidFill>
              <a:latin typeface="Karla" pitchFamily="2" charset="0"/>
            </a:endParaRPr>
          </a:p>
        </p:txBody>
      </p:sp>
    </p:spTree>
    <p:extLst>
      <p:ext uri="{BB962C8B-B14F-4D97-AF65-F5344CB8AC3E}">
        <p14:creationId xmlns:p14="http://schemas.microsoft.com/office/powerpoint/2010/main" val="8561209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1"/>
          <p:cNvSpPr/>
          <p:nvPr/>
        </p:nvSpPr>
        <p:spPr>
          <a:xfrm>
            <a:off x="4690875" y="539412"/>
            <a:ext cx="4453124" cy="551674"/>
          </a:xfrm>
          <a:prstGeom prst="rect">
            <a:avLst/>
          </a:prstGeom>
        </p:spPr>
        <p:txBody>
          <a:bodyPr>
            <a:prstTxWarp prst="textPlain">
              <a:avLst/>
            </a:prstTxWarp>
          </a:bodyPr>
          <a:lstStyle/>
          <a:p>
            <a:pPr lvl="0" algn="ctr"/>
            <a:r>
              <a:rPr lang="en-US" b="1" i="0" dirty="0">
                <a:ln w="9525" cap="flat" cmpd="sng">
                  <a:solidFill>
                    <a:schemeClr val="accent4"/>
                  </a:solidFill>
                  <a:prstDash val="solid"/>
                  <a:round/>
                  <a:headEnd type="none" w="sm" len="sm"/>
                  <a:tailEnd type="none" w="sm" len="sm"/>
                </a:ln>
                <a:noFill/>
                <a:latin typeface="Zen Dots"/>
              </a:rPr>
              <a:t>Activities</a:t>
            </a:r>
            <a:endParaRPr b="1" i="0" dirty="0">
              <a:ln w="9525" cap="flat" cmpd="sng">
                <a:solidFill>
                  <a:schemeClr val="accent4"/>
                </a:solidFill>
                <a:prstDash val="solid"/>
                <a:round/>
                <a:headEnd type="none" w="sm" len="sm"/>
                <a:tailEnd type="none" w="sm" len="sm"/>
              </a:ln>
              <a:noFill/>
              <a:latin typeface="Zen Dots"/>
            </a:endParaRPr>
          </a:p>
        </p:txBody>
      </p:sp>
      <p:sp>
        <p:nvSpPr>
          <p:cNvPr id="425" name="Google Shape;425;p31"/>
          <p:cNvSpPr/>
          <p:nvPr/>
        </p:nvSpPr>
        <p:spPr>
          <a:xfrm rot="5400000">
            <a:off x="6571574" y="2989577"/>
            <a:ext cx="3718630" cy="628526"/>
          </a:xfrm>
          <a:prstGeom prst="rect">
            <a:avLst/>
          </a:prstGeom>
        </p:spPr>
        <p:txBody>
          <a:bodyPr>
            <a:prstTxWarp prst="textPlain">
              <a:avLst/>
            </a:prstTxWarp>
          </a:bodyPr>
          <a:lstStyle/>
          <a:p>
            <a:pPr lvl="0" algn="ctr"/>
            <a:r>
              <a:rPr lang="en-US" b="1" i="0" dirty="0">
                <a:ln w="9525" cap="flat" cmpd="sng">
                  <a:solidFill>
                    <a:schemeClr val="accent4"/>
                  </a:solidFill>
                  <a:prstDash val="solid"/>
                  <a:round/>
                  <a:headEnd type="none" w="sm" len="sm"/>
                  <a:tailEnd type="none" w="sm" len="sm"/>
                </a:ln>
                <a:noFill/>
                <a:latin typeface="Zen Dots"/>
              </a:rPr>
              <a:t>Assessment</a:t>
            </a:r>
            <a:endParaRPr b="1" i="0" dirty="0">
              <a:ln w="9525" cap="flat" cmpd="sng">
                <a:solidFill>
                  <a:schemeClr val="accent4"/>
                </a:solidFill>
                <a:prstDash val="solid"/>
                <a:round/>
                <a:headEnd type="none" w="sm" len="sm"/>
                <a:tailEnd type="none" w="sm" len="sm"/>
              </a:ln>
              <a:noFill/>
              <a:latin typeface="Zen Dots"/>
            </a:endParaRPr>
          </a:p>
        </p:txBody>
      </p:sp>
      <p:sp>
        <p:nvSpPr>
          <p:cNvPr id="426" name="Google Shape;426;p31"/>
          <p:cNvSpPr/>
          <p:nvPr/>
        </p:nvSpPr>
        <p:spPr>
          <a:xfrm flipH="1">
            <a:off x="9537428" y="1970477"/>
            <a:ext cx="393352" cy="37710"/>
          </a:xfrm>
          <a:custGeom>
            <a:avLst/>
            <a:gdLst/>
            <a:ahLst/>
            <a:cxnLst/>
            <a:rect l="l" t="t" r="r" b="b"/>
            <a:pathLst>
              <a:path w="4381" h="420" extrusionOk="0">
                <a:moveTo>
                  <a:pt x="214" y="0"/>
                </a:moveTo>
                <a:cubicBezTo>
                  <a:pt x="98" y="0"/>
                  <a:pt x="0" y="98"/>
                  <a:pt x="0" y="214"/>
                </a:cubicBezTo>
                <a:cubicBezTo>
                  <a:pt x="0" y="330"/>
                  <a:pt x="98" y="420"/>
                  <a:pt x="214" y="420"/>
                </a:cubicBezTo>
                <a:lnTo>
                  <a:pt x="4166" y="420"/>
                </a:lnTo>
                <a:cubicBezTo>
                  <a:pt x="4282" y="420"/>
                  <a:pt x="4380" y="330"/>
                  <a:pt x="4380" y="214"/>
                </a:cubicBezTo>
                <a:cubicBezTo>
                  <a:pt x="4380" y="98"/>
                  <a:pt x="4282" y="0"/>
                  <a:pt x="4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1"/>
          <p:cNvSpPr/>
          <p:nvPr/>
        </p:nvSpPr>
        <p:spPr>
          <a:xfrm flipH="1">
            <a:off x="9537428" y="2042575"/>
            <a:ext cx="215576" cy="37710"/>
          </a:xfrm>
          <a:custGeom>
            <a:avLst/>
            <a:gdLst/>
            <a:ahLst/>
            <a:cxnLst/>
            <a:rect l="l" t="t" r="r" b="b"/>
            <a:pathLst>
              <a:path w="2401" h="420" extrusionOk="0">
                <a:moveTo>
                  <a:pt x="215" y="0"/>
                </a:moveTo>
                <a:cubicBezTo>
                  <a:pt x="99" y="0"/>
                  <a:pt x="1" y="98"/>
                  <a:pt x="1" y="214"/>
                </a:cubicBezTo>
                <a:cubicBezTo>
                  <a:pt x="1" y="330"/>
                  <a:pt x="99" y="419"/>
                  <a:pt x="215" y="419"/>
                </a:cubicBezTo>
                <a:lnTo>
                  <a:pt x="2186" y="419"/>
                </a:lnTo>
                <a:cubicBezTo>
                  <a:pt x="2302" y="419"/>
                  <a:pt x="2400" y="330"/>
                  <a:pt x="2400" y="214"/>
                </a:cubicBezTo>
                <a:cubicBezTo>
                  <a:pt x="2400" y="98"/>
                  <a:pt x="2302" y="0"/>
                  <a:pt x="2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txBox="1">
            <a:spLocks noGrp="1"/>
          </p:cNvSpPr>
          <p:nvPr>
            <p:ph type="ctrTitle"/>
          </p:nvPr>
        </p:nvSpPr>
        <p:spPr>
          <a:xfrm flipH="1">
            <a:off x="789115" y="2058100"/>
            <a:ext cx="4792500" cy="102609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solidFill>
                  <a:schemeClr val="bg1"/>
                </a:solidFill>
              </a:rPr>
              <a:t>Take Home</a:t>
            </a:r>
            <a:br>
              <a:rPr lang="en-US" sz="3200" dirty="0">
                <a:solidFill>
                  <a:schemeClr val="bg1"/>
                </a:solidFill>
              </a:rPr>
            </a:br>
            <a:r>
              <a:rPr lang="en-US" sz="3200" dirty="0">
                <a:solidFill>
                  <a:schemeClr val="bg1"/>
                </a:solidFill>
              </a:rPr>
              <a:t>Assessment</a:t>
            </a:r>
            <a:endParaRPr lang="en-US" sz="3200" b="1" dirty="0">
              <a:solidFill>
                <a:schemeClr val="bg1"/>
              </a:solidFill>
              <a:latin typeface="Zen Dots"/>
              <a:ea typeface="Zen Dots"/>
              <a:cs typeface="Zen Dots"/>
              <a:sym typeface="Zen Dots"/>
            </a:endParaRPr>
          </a:p>
        </p:txBody>
      </p:sp>
      <p:grpSp>
        <p:nvGrpSpPr>
          <p:cNvPr id="430" name="Google Shape;430;p31"/>
          <p:cNvGrpSpPr/>
          <p:nvPr/>
        </p:nvGrpSpPr>
        <p:grpSpPr>
          <a:xfrm>
            <a:off x="5572124" y="1523914"/>
            <a:ext cx="3913317" cy="3718630"/>
            <a:chOff x="5187302" y="909926"/>
            <a:chExt cx="4298140" cy="4332618"/>
          </a:xfrm>
        </p:grpSpPr>
        <p:sp>
          <p:nvSpPr>
            <p:cNvPr id="431" name="Google Shape;431;p31"/>
            <p:cNvSpPr/>
            <p:nvPr/>
          </p:nvSpPr>
          <p:spPr>
            <a:xfrm flipH="1">
              <a:off x="7930620" y="4742616"/>
              <a:ext cx="218539" cy="116722"/>
            </a:xfrm>
            <a:custGeom>
              <a:avLst/>
              <a:gdLst/>
              <a:ahLst/>
              <a:cxnLst/>
              <a:rect l="l" t="t" r="r" b="b"/>
              <a:pathLst>
                <a:path w="2434" h="1300" extrusionOk="0">
                  <a:moveTo>
                    <a:pt x="2433" y="1"/>
                  </a:moveTo>
                  <a:cubicBezTo>
                    <a:pt x="2433" y="1"/>
                    <a:pt x="140" y="509"/>
                    <a:pt x="33" y="1054"/>
                  </a:cubicBezTo>
                  <a:cubicBezTo>
                    <a:pt x="1" y="1238"/>
                    <a:pt x="216" y="1299"/>
                    <a:pt x="517" y="1299"/>
                  </a:cubicBezTo>
                  <a:cubicBezTo>
                    <a:pt x="1120" y="1299"/>
                    <a:pt x="2067" y="1054"/>
                    <a:pt x="2067" y="1054"/>
                  </a:cubicBezTo>
                  <a:lnTo>
                    <a:pt x="24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flipH="1">
              <a:off x="7930620" y="4742616"/>
              <a:ext cx="218539" cy="116722"/>
            </a:xfrm>
            <a:custGeom>
              <a:avLst/>
              <a:gdLst/>
              <a:ahLst/>
              <a:cxnLst/>
              <a:rect l="l" t="t" r="r" b="b"/>
              <a:pathLst>
                <a:path w="2434" h="1300" extrusionOk="0">
                  <a:moveTo>
                    <a:pt x="2433" y="1"/>
                  </a:moveTo>
                  <a:cubicBezTo>
                    <a:pt x="2433" y="1"/>
                    <a:pt x="140" y="509"/>
                    <a:pt x="33" y="1054"/>
                  </a:cubicBezTo>
                  <a:cubicBezTo>
                    <a:pt x="1" y="1238"/>
                    <a:pt x="216" y="1299"/>
                    <a:pt x="517" y="1299"/>
                  </a:cubicBezTo>
                  <a:cubicBezTo>
                    <a:pt x="1120" y="1299"/>
                    <a:pt x="2067" y="1054"/>
                    <a:pt x="2067" y="1054"/>
                  </a:cubicBezTo>
                  <a:lnTo>
                    <a:pt x="2433" y="1"/>
                  </a:ln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flipH="1">
              <a:off x="6475280" y="2078580"/>
              <a:ext cx="1382613" cy="670521"/>
            </a:xfrm>
            <a:custGeom>
              <a:avLst/>
              <a:gdLst/>
              <a:ahLst/>
              <a:cxnLst/>
              <a:rect l="l" t="t" r="r" b="b"/>
              <a:pathLst>
                <a:path w="15399" h="7468" extrusionOk="0">
                  <a:moveTo>
                    <a:pt x="7584" y="1"/>
                  </a:moveTo>
                  <a:cubicBezTo>
                    <a:pt x="3659" y="27"/>
                    <a:pt x="1" y="705"/>
                    <a:pt x="1" y="705"/>
                  </a:cubicBezTo>
                  <a:cubicBezTo>
                    <a:pt x="260" y="2606"/>
                    <a:pt x="3748" y="7298"/>
                    <a:pt x="3748" y="7298"/>
                  </a:cubicBezTo>
                  <a:lnTo>
                    <a:pt x="7700" y="5764"/>
                  </a:lnTo>
                  <a:lnTo>
                    <a:pt x="11732" y="7468"/>
                  </a:lnTo>
                  <a:cubicBezTo>
                    <a:pt x="11732" y="7468"/>
                    <a:pt x="15140" y="2606"/>
                    <a:pt x="15399" y="705"/>
                  </a:cubicBezTo>
                  <a:cubicBezTo>
                    <a:pt x="15399" y="705"/>
                    <a:pt x="11750" y="27"/>
                    <a:pt x="7816" y="1"/>
                  </a:cubicBezTo>
                  <a:close/>
                </a:path>
              </a:pathLst>
            </a:custGeom>
            <a:gradFill>
              <a:gsLst>
                <a:gs pos="0">
                  <a:schemeClr val="lt1"/>
                </a:gs>
                <a:gs pos="50000">
                  <a:schemeClr val="dk2"/>
                </a:gs>
                <a:gs pos="100000">
                  <a:schemeClr val="accent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flipH="1">
              <a:off x="6475280" y="2078395"/>
              <a:ext cx="1382613" cy="670521"/>
            </a:xfrm>
            <a:custGeom>
              <a:avLst/>
              <a:gdLst/>
              <a:ahLst/>
              <a:cxnLst/>
              <a:rect l="l" t="t" r="r" b="b"/>
              <a:pathLst>
                <a:path w="15399" h="7468" extrusionOk="0">
                  <a:moveTo>
                    <a:pt x="7584" y="1"/>
                  </a:moveTo>
                  <a:cubicBezTo>
                    <a:pt x="3659" y="27"/>
                    <a:pt x="1" y="705"/>
                    <a:pt x="1" y="705"/>
                  </a:cubicBezTo>
                  <a:cubicBezTo>
                    <a:pt x="260" y="2606"/>
                    <a:pt x="3748" y="7298"/>
                    <a:pt x="3748" y="7298"/>
                  </a:cubicBezTo>
                  <a:lnTo>
                    <a:pt x="7700" y="5764"/>
                  </a:lnTo>
                  <a:lnTo>
                    <a:pt x="11732" y="7468"/>
                  </a:lnTo>
                  <a:cubicBezTo>
                    <a:pt x="11732" y="7468"/>
                    <a:pt x="15140" y="2606"/>
                    <a:pt x="15399" y="705"/>
                  </a:cubicBezTo>
                  <a:cubicBezTo>
                    <a:pt x="15399" y="705"/>
                    <a:pt x="11750" y="27"/>
                    <a:pt x="7816"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1"/>
            <p:cNvSpPr/>
            <p:nvPr/>
          </p:nvSpPr>
          <p:spPr>
            <a:xfrm flipH="1">
              <a:off x="6580958" y="909926"/>
              <a:ext cx="2488146" cy="1496371"/>
            </a:xfrm>
            <a:custGeom>
              <a:avLst/>
              <a:gdLst/>
              <a:ahLst/>
              <a:cxnLst/>
              <a:rect l="l" t="t" r="r" b="b"/>
              <a:pathLst>
                <a:path w="27712" h="16666" extrusionOk="0">
                  <a:moveTo>
                    <a:pt x="22225" y="1"/>
                  </a:moveTo>
                  <a:cubicBezTo>
                    <a:pt x="19985" y="1"/>
                    <a:pt x="19254" y="1143"/>
                    <a:pt x="19254" y="1143"/>
                  </a:cubicBezTo>
                  <a:cubicBezTo>
                    <a:pt x="19254" y="1143"/>
                    <a:pt x="18951" y="1027"/>
                    <a:pt x="18490" y="1027"/>
                  </a:cubicBezTo>
                  <a:cubicBezTo>
                    <a:pt x="17838" y="1027"/>
                    <a:pt x="16870" y="1259"/>
                    <a:pt x="15998" y="2383"/>
                  </a:cubicBezTo>
                  <a:cubicBezTo>
                    <a:pt x="14906" y="3782"/>
                    <a:pt x="12500" y="7215"/>
                    <a:pt x="9891" y="7215"/>
                  </a:cubicBezTo>
                  <a:cubicBezTo>
                    <a:pt x="8941" y="7215"/>
                    <a:pt x="7964" y="6759"/>
                    <a:pt x="7014" y="5585"/>
                  </a:cubicBezTo>
                  <a:lnTo>
                    <a:pt x="7014" y="5585"/>
                  </a:lnTo>
                  <a:cubicBezTo>
                    <a:pt x="7014" y="5586"/>
                    <a:pt x="6738" y="7129"/>
                    <a:pt x="8477" y="7718"/>
                  </a:cubicBezTo>
                  <a:cubicBezTo>
                    <a:pt x="8477" y="7718"/>
                    <a:pt x="8415" y="7780"/>
                    <a:pt x="8290" y="7842"/>
                  </a:cubicBezTo>
                  <a:cubicBezTo>
                    <a:pt x="8132" y="7923"/>
                    <a:pt x="7869" y="8011"/>
                    <a:pt x="7474" y="8011"/>
                  </a:cubicBezTo>
                  <a:cubicBezTo>
                    <a:pt x="6954" y="8011"/>
                    <a:pt x="6206" y="7860"/>
                    <a:pt x="5168" y="7343"/>
                  </a:cubicBezTo>
                  <a:cubicBezTo>
                    <a:pt x="4618" y="7070"/>
                    <a:pt x="4027" y="6931"/>
                    <a:pt x="3453" y="6931"/>
                  </a:cubicBezTo>
                  <a:cubicBezTo>
                    <a:pt x="1642" y="6931"/>
                    <a:pt x="0" y="8319"/>
                    <a:pt x="359" y="11286"/>
                  </a:cubicBezTo>
                  <a:cubicBezTo>
                    <a:pt x="368" y="11402"/>
                    <a:pt x="386" y="11509"/>
                    <a:pt x="404" y="11625"/>
                  </a:cubicBezTo>
                  <a:cubicBezTo>
                    <a:pt x="404" y="11625"/>
                    <a:pt x="1590" y="10163"/>
                    <a:pt x="2961" y="10163"/>
                  </a:cubicBezTo>
                  <a:cubicBezTo>
                    <a:pt x="3385" y="10163"/>
                    <a:pt x="3827" y="10303"/>
                    <a:pt x="4258" y="10670"/>
                  </a:cubicBezTo>
                  <a:cubicBezTo>
                    <a:pt x="5496" y="11718"/>
                    <a:pt x="10037" y="16666"/>
                    <a:pt x="14479" y="16666"/>
                  </a:cubicBezTo>
                  <a:cubicBezTo>
                    <a:pt x="16053" y="16666"/>
                    <a:pt x="17615" y="16044"/>
                    <a:pt x="19013" y="14408"/>
                  </a:cubicBezTo>
                  <a:cubicBezTo>
                    <a:pt x="19504" y="13828"/>
                    <a:pt x="19976" y="13133"/>
                    <a:pt x="20423" y="12294"/>
                  </a:cubicBezTo>
                  <a:cubicBezTo>
                    <a:pt x="23946" y="5594"/>
                    <a:pt x="27168" y="5585"/>
                    <a:pt x="27185" y="5585"/>
                  </a:cubicBezTo>
                  <a:cubicBezTo>
                    <a:pt x="27185" y="5585"/>
                    <a:pt x="27185" y="5585"/>
                    <a:pt x="27185" y="5585"/>
                  </a:cubicBezTo>
                  <a:cubicBezTo>
                    <a:pt x="27185" y="5585"/>
                    <a:pt x="27711" y="2445"/>
                    <a:pt x="25516" y="2311"/>
                  </a:cubicBezTo>
                  <a:cubicBezTo>
                    <a:pt x="25418" y="2311"/>
                    <a:pt x="25320" y="2320"/>
                    <a:pt x="25222" y="2329"/>
                  </a:cubicBezTo>
                  <a:cubicBezTo>
                    <a:pt x="25222" y="2329"/>
                    <a:pt x="24455" y="1"/>
                    <a:pt x="22225" y="1"/>
                  </a:cubicBezTo>
                  <a:close/>
                </a:path>
              </a:pathLst>
            </a:custGeom>
            <a:solidFill>
              <a:srgbClr val="00B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flipH="1">
              <a:off x="6520083" y="2628787"/>
              <a:ext cx="1220011" cy="1845818"/>
            </a:xfrm>
            <a:custGeom>
              <a:avLst/>
              <a:gdLst/>
              <a:ahLst/>
              <a:cxnLst/>
              <a:rect l="l" t="t" r="r" b="b"/>
              <a:pathLst>
                <a:path w="13588" h="20558" extrusionOk="0">
                  <a:moveTo>
                    <a:pt x="6380" y="1"/>
                  </a:moveTo>
                  <a:cubicBezTo>
                    <a:pt x="4010" y="1"/>
                    <a:pt x="1883" y="956"/>
                    <a:pt x="1883" y="956"/>
                  </a:cubicBezTo>
                  <a:lnTo>
                    <a:pt x="1669" y="14899"/>
                  </a:lnTo>
                  <a:lnTo>
                    <a:pt x="0" y="17335"/>
                  </a:lnTo>
                  <a:lnTo>
                    <a:pt x="767" y="19289"/>
                  </a:lnTo>
                  <a:cubicBezTo>
                    <a:pt x="3387" y="20239"/>
                    <a:pt x="5435" y="20558"/>
                    <a:pt x="7003" y="20558"/>
                  </a:cubicBezTo>
                  <a:cubicBezTo>
                    <a:pt x="10187" y="20558"/>
                    <a:pt x="11392" y="19244"/>
                    <a:pt x="11392" y="19244"/>
                  </a:cubicBezTo>
                  <a:lnTo>
                    <a:pt x="9947" y="17611"/>
                  </a:lnTo>
                  <a:lnTo>
                    <a:pt x="13587" y="9377"/>
                  </a:lnTo>
                  <a:lnTo>
                    <a:pt x="10420" y="1170"/>
                  </a:lnTo>
                  <a:cubicBezTo>
                    <a:pt x="10420" y="1170"/>
                    <a:pt x="8520" y="19"/>
                    <a:pt x="6477" y="1"/>
                  </a:cubicBezTo>
                  <a:cubicBezTo>
                    <a:pt x="6445" y="1"/>
                    <a:pt x="6412" y="1"/>
                    <a:pt x="6380" y="1"/>
                  </a:cubicBezTo>
                  <a:close/>
                </a:path>
              </a:pathLst>
            </a:custGeom>
            <a:solidFill>
              <a:srgbClr val="E76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flipH="1">
              <a:off x="6580958" y="974752"/>
              <a:ext cx="2458337" cy="1228899"/>
            </a:xfrm>
            <a:custGeom>
              <a:avLst/>
              <a:gdLst/>
              <a:ahLst/>
              <a:cxnLst/>
              <a:rect l="l" t="t" r="r" b="b"/>
              <a:pathLst>
                <a:path w="27380" h="13687" extrusionOk="0">
                  <a:moveTo>
                    <a:pt x="21905" y="0"/>
                  </a:moveTo>
                  <a:cubicBezTo>
                    <a:pt x="20497" y="0"/>
                    <a:pt x="19225" y="590"/>
                    <a:pt x="19225" y="590"/>
                  </a:cubicBezTo>
                  <a:cubicBezTo>
                    <a:pt x="19823" y="956"/>
                    <a:pt x="19680" y="1973"/>
                    <a:pt x="19680" y="1973"/>
                  </a:cubicBezTo>
                  <a:cubicBezTo>
                    <a:pt x="19327" y="1292"/>
                    <a:pt x="18767" y="1002"/>
                    <a:pt x="18166" y="1002"/>
                  </a:cubicBezTo>
                  <a:cubicBezTo>
                    <a:pt x="17735" y="1002"/>
                    <a:pt x="17283" y="1151"/>
                    <a:pt x="16870" y="1411"/>
                  </a:cubicBezTo>
                  <a:cubicBezTo>
                    <a:pt x="15880" y="2036"/>
                    <a:pt x="13783" y="6068"/>
                    <a:pt x="10581" y="6746"/>
                  </a:cubicBezTo>
                  <a:cubicBezTo>
                    <a:pt x="10205" y="6826"/>
                    <a:pt x="9863" y="6861"/>
                    <a:pt x="9553" y="6861"/>
                  </a:cubicBezTo>
                  <a:cubicBezTo>
                    <a:pt x="9171" y="6861"/>
                    <a:pt x="8837" y="6808"/>
                    <a:pt x="8547" y="6719"/>
                  </a:cubicBezTo>
                  <a:cubicBezTo>
                    <a:pt x="7057" y="6255"/>
                    <a:pt x="6682" y="4864"/>
                    <a:pt x="6682" y="4863"/>
                  </a:cubicBezTo>
                  <a:lnTo>
                    <a:pt x="6682" y="4863"/>
                  </a:lnTo>
                  <a:cubicBezTo>
                    <a:pt x="6682" y="4864"/>
                    <a:pt x="6406" y="6407"/>
                    <a:pt x="8145" y="6996"/>
                  </a:cubicBezTo>
                  <a:cubicBezTo>
                    <a:pt x="8145" y="6996"/>
                    <a:pt x="8083" y="7058"/>
                    <a:pt x="7958" y="7120"/>
                  </a:cubicBezTo>
                  <a:cubicBezTo>
                    <a:pt x="7489" y="7415"/>
                    <a:pt x="7084" y="7524"/>
                    <a:pt x="6706" y="7524"/>
                  </a:cubicBezTo>
                  <a:cubicBezTo>
                    <a:pt x="5618" y="7524"/>
                    <a:pt x="4754" y="6621"/>
                    <a:pt x="3246" y="6621"/>
                  </a:cubicBezTo>
                  <a:cubicBezTo>
                    <a:pt x="2942" y="6621"/>
                    <a:pt x="2612" y="6658"/>
                    <a:pt x="2248" y="6746"/>
                  </a:cubicBezTo>
                  <a:cubicBezTo>
                    <a:pt x="402" y="7192"/>
                    <a:pt x="27" y="8780"/>
                    <a:pt x="0" y="9850"/>
                  </a:cubicBezTo>
                  <a:cubicBezTo>
                    <a:pt x="318" y="8553"/>
                    <a:pt x="965" y="7722"/>
                    <a:pt x="1970" y="7722"/>
                  </a:cubicBezTo>
                  <a:cubicBezTo>
                    <a:pt x="2319" y="7722"/>
                    <a:pt x="2712" y="7823"/>
                    <a:pt x="3149" y="8039"/>
                  </a:cubicBezTo>
                  <a:cubicBezTo>
                    <a:pt x="4734" y="8825"/>
                    <a:pt x="7480" y="10822"/>
                    <a:pt x="9376" y="10822"/>
                  </a:cubicBezTo>
                  <a:cubicBezTo>
                    <a:pt x="10022" y="10822"/>
                    <a:pt x="10568" y="10591"/>
                    <a:pt x="10938" y="10002"/>
                  </a:cubicBezTo>
                  <a:cubicBezTo>
                    <a:pt x="12039" y="8252"/>
                    <a:pt x="13074" y="7336"/>
                    <a:pt x="14229" y="7336"/>
                  </a:cubicBezTo>
                  <a:cubicBezTo>
                    <a:pt x="14598" y="7336"/>
                    <a:pt x="14980" y="7430"/>
                    <a:pt x="15380" y="7620"/>
                  </a:cubicBezTo>
                  <a:lnTo>
                    <a:pt x="19198" y="11536"/>
                  </a:lnTo>
                  <a:lnTo>
                    <a:pt x="18681" y="13686"/>
                  </a:lnTo>
                  <a:cubicBezTo>
                    <a:pt x="19172" y="13106"/>
                    <a:pt x="19644" y="12411"/>
                    <a:pt x="20091" y="11572"/>
                  </a:cubicBezTo>
                  <a:cubicBezTo>
                    <a:pt x="23614" y="4872"/>
                    <a:pt x="26836" y="4863"/>
                    <a:pt x="26853" y="4863"/>
                  </a:cubicBezTo>
                  <a:cubicBezTo>
                    <a:pt x="26853" y="4863"/>
                    <a:pt x="26853" y="4863"/>
                    <a:pt x="26853" y="4863"/>
                  </a:cubicBezTo>
                  <a:cubicBezTo>
                    <a:pt x="26853" y="4863"/>
                    <a:pt x="27379" y="1723"/>
                    <a:pt x="25184" y="1589"/>
                  </a:cubicBezTo>
                  <a:cubicBezTo>
                    <a:pt x="25086" y="1589"/>
                    <a:pt x="24988" y="1598"/>
                    <a:pt x="24890" y="1607"/>
                  </a:cubicBezTo>
                  <a:cubicBezTo>
                    <a:pt x="24881" y="1598"/>
                    <a:pt x="24872" y="1581"/>
                    <a:pt x="24863" y="1563"/>
                  </a:cubicBezTo>
                  <a:cubicBezTo>
                    <a:pt x="24137" y="345"/>
                    <a:pt x="22981" y="0"/>
                    <a:pt x="21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1"/>
            <p:cNvSpPr/>
            <p:nvPr/>
          </p:nvSpPr>
          <p:spPr>
            <a:xfrm flipH="1">
              <a:off x="7058350" y="1013988"/>
              <a:ext cx="59438" cy="158113"/>
            </a:xfrm>
            <a:custGeom>
              <a:avLst/>
              <a:gdLst/>
              <a:ahLst/>
              <a:cxnLst/>
              <a:rect l="l" t="t" r="r" b="b"/>
              <a:pathLst>
                <a:path w="662" h="1761" extrusionOk="0">
                  <a:moveTo>
                    <a:pt x="139" y="0"/>
                  </a:moveTo>
                  <a:cubicBezTo>
                    <a:pt x="135" y="0"/>
                    <a:pt x="130" y="1"/>
                    <a:pt x="126" y="2"/>
                  </a:cubicBezTo>
                  <a:cubicBezTo>
                    <a:pt x="10" y="28"/>
                    <a:pt x="1" y="448"/>
                    <a:pt x="108" y="929"/>
                  </a:cubicBezTo>
                  <a:cubicBezTo>
                    <a:pt x="211" y="1395"/>
                    <a:pt x="390" y="1760"/>
                    <a:pt x="514" y="1760"/>
                  </a:cubicBezTo>
                  <a:cubicBezTo>
                    <a:pt x="519" y="1760"/>
                    <a:pt x="523" y="1760"/>
                    <a:pt x="527" y="1759"/>
                  </a:cubicBezTo>
                  <a:cubicBezTo>
                    <a:pt x="652" y="1732"/>
                    <a:pt x="661" y="1313"/>
                    <a:pt x="545" y="831"/>
                  </a:cubicBezTo>
                  <a:cubicBezTo>
                    <a:pt x="442" y="358"/>
                    <a:pt x="264"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1"/>
            <p:cNvSpPr/>
            <p:nvPr/>
          </p:nvSpPr>
          <p:spPr>
            <a:xfrm flipH="1">
              <a:off x="6804435" y="909926"/>
              <a:ext cx="1634911" cy="680846"/>
            </a:xfrm>
            <a:custGeom>
              <a:avLst/>
              <a:gdLst/>
              <a:ahLst/>
              <a:cxnLst/>
              <a:rect l="l" t="t" r="r" b="b"/>
              <a:pathLst>
                <a:path w="18209" h="7583" extrusionOk="0">
                  <a:moveTo>
                    <a:pt x="15211" y="1"/>
                  </a:moveTo>
                  <a:cubicBezTo>
                    <a:pt x="12971" y="1"/>
                    <a:pt x="12240" y="1143"/>
                    <a:pt x="12240" y="1143"/>
                  </a:cubicBezTo>
                  <a:cubicBezTo>
                    <a:pt x="12240" y="1143"/>
                    <a:pt x="11937" y="1027"/>
                    <a:pt x="11476" y="1027"/>
                  </a:cubicBezTo>
                  <a:cubicBezTo>
                    <a:pt x="10824" y="1027"/>
                    <a:pt x="9856" y="1259"/>
                    <a:pt x="8984" y="2383"/>
                  </a:cubicBezTo>
                  <a:cubicBezTo>
                    <a:pt x="7892" y="3782"/>
                    <a:pt x="5486" y="7215"/>
                    <a:pt x="2877" y="7215"/>
                  </a:cubicBezTo>
                  <a:cubicBezTo>
                    <a:pt x="1927" y="7215"/>
                    <a:pt x="950" y="6759"/>
                    <a:pt x="0" y="5585"/>
                  </a:cubicBezTo>
                  <a:lnTo>
                    <a:pt x="0" y="5585"/>
                  </a:lnTo>
                  <a:cubicBezTo>
                    <a:pt x="0" y="5586"/>
                    <a:pt x="536" y="7582"/>
                    <a:pt x="2873" y="7582"/>
                  </a:cubicBezTo>
                  <a:cubicBezTo>
                    <a:pt x="3182" y="7582"/>
                    <a:pt x="3523" y="7547"/>
                    <a:pt x="3899" y="7468"/>
                  </a:cubicBezTo>
                  <a:cubicBezTo>
                    <a:pt x="7101" y="6790"/>
                    <a:pt x="9198" y="2758"/>
                    <a:pt x="10188" y="2133"/>
                  </a:cubicBezTo>
                  <a:cubicBezTo>
                    <a:pt x="10601" y="1873"/>
                    <a:pt x="11053" y="1724"/>
                    <a:pt x="11484" y="1724"/>
                  </a:cubicBezTo>
                  <a:cubicBezTo>
                    <a:pt x="12085" y="1724"/>
                    <a:pt x="12645" y="2014"/>
                    <a:pt x="12998" y="2695"/>
                  </a:cubicBezTo>
                  <a:cubicBezTo>
                    <a:pt x="12998" y="2695"/>
                    <a:pt x="13141" y="1678"/>
                    <a:pt x="12543" y="1312"/>
                  </a:cubicBezTo>
                  <a:cubicBezTo>
                    <a:pt x="12543" y="1312"/>
                    <a:pt x="13819" y="723"/>
                    <a:pt x="15227" y="723"/>
                  </a:cubicBezTo>
                  <a:cubicBezTo>
                    <a:pt x="16318" y="723"/>
                    <a:pt x="17488" y="1076"/>
                    <a:pt x="18208" y="2329"/>
                  </a:cubicBezTo>
                  <a:cubicBezTo>
                    <a:pt x="18208" y="2329"/>
                    <a:pt x="17441" y="1"/>
                    <a:pt x="152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flipH="1">
              <a:off x="7132872" y="1079712"/>
              <a:ext cx="36184" cy="95532"/>
            </a:xfrm>
            <a:custGeom>
              <a:avLst/>
              <a:gdLst/>
              <a:ahLst/>
              <a:cxnLst/>
              <a:rect l="l" t="t" r="r" b="b"/>
              <a:pathLst>
                <a:path w="403" h="1064" extrusionOk="0">
                  <a:moveTo>
                    <a:pt x="90" y="0"/>
                  </a:moveTo>
                  <a:cubicBezTo>
                    <a:pt x="87" y="0"/>
                    <a:pt x="84" y="0"/>
                    <a:pt x="81" y="1"/>
                  </a:cubicBezTo>
                  <a:cubicBezTo>
                    <a:pt x="10" y="19"/>
                    <a:pt x="1" y="269"/>
                    <a:pt x="63" y="563"/>
                  </a:cubicBezTo>
                  <a:cubicBezTo>
                    <a:pt x="133" y="843"/>
                    <a:pt x="246" y="1063"/>
                    <a:pt x="318" y="1063"/>
                  </a:cubicBezTo>
                  <a:cubicBezTo>
                    <a:pt x="319" y="1063"/>
                    <a:pt x="321" y="1063"/>
                    <a:pt x="322" y="1063"/>
                  </a:cubicBezTo>
                  <a:cubicBezTo>
                    <a:pt x="394" y="1045"/>
                    <a:pt x="402" y="795"/>
                    <a:pt x="331" y="501"/>
                  </a:cubicBezTo>
                  <a:cubicBezTo>
                    <a:pt x="271" y="217"/>
                    <a:pt x="161" y="0"/>
                    <a:pt x="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flipH="1">
              <a:off x="7315496" y="1633331"/>
              <a:ext cx="1724607" cy="772967"/>
            </a:xfrm>
            <a:custGeom>
              <a:avLst/>
              <a:gdLst/>
              <a:ahLst/>
              <a:cxnLst/>
              <a:rect l="l" t="t" r="r" b="b"/>
              <a:pathLst>
                <a:path w="19208" h="8609" extrusionOk="0">
                  <a:moveTo>
                    <a:pt x="14238" y="1"/>
                  </a:moveTo>
                  <a:cubicBezTo>
                    <a:pt x="13083" y="1"/>
                    <a:pt x="12048" y="917"/>
                    <a:pt x="10947" y="2667"/>
                  </a:cubicBezTo>
                  <a:cubicBezTo>
                    <a:pt x="10577" y="3256"/>
                    <a:pt x="10031" y="3487"/>
                    <a:pt x="9385" y="3487"/>
                  </a:cubicBezTo>
                  <a:cubicBezTo>
                    <a:pt x="7489" y="3487"/>
                    <a:pt x="4743" y="1490"/>
                    <a:pt x="3158" y="704"/>
                  </a:cubicBezTo>
                  <a:cubicBezTo>
                    <a:pt x="2721" y="488"/>
                    <a:pt x="2328" y="387"/>
                    <a:pt x="1979" y="387"/>
                  </a:cubicBezTo>
                  <a:cubicBezTo>
                    <a:pt x="974" y="387"/>
                    <a:pt x="327" y="1218"/>
                    <a:pt x="9" y="2515"/>
                  </a:cubicBezTo>
                  <a:cubicBezTo>
                    <a:pt x="0" y="2801"/>
                    <a:pt x="18" y="3051"/>
                    <a:pt x="36" y="3229"/>
                  </a:cubicBezTo>
                  <a:cubicBezTo>
                    <a:pt x="45" y="3345"/>
                    <a:pt x="63" y="3452"/>
                    <a:pt x="81" y="3568"/>
                  </a:cubicBezTo>
                  <a:cubicBezTo>
                    <a:pt x="81" y="3568"/>
                    <a:pt x="1267" y="2106"/>
                    <a:pt x="2638" y="2106"/>
                  </a:cubicBezTo>
                  <a:cubicBezTo>
                    <a:pt x="3062" y="2106"/>
                    <a:pt x="3504" y="2246"/>
                    <a:pt x="3935" y="2613"/>
                  </a:cubicBezTo>
                  <a:cubicBezTo>
                    <a:pt x="5173" y="3661"/>
                    <a:pt x="9714" y="8609"/>
                    <a:pt x="14156" y="8609"/>
                  </a:cubicBezTo>
                  <a:cubicBezTo>
                    <a:pt x="15730" y="8609"/>
                    <a:pt x="17292" y="7987"/>
                    <a:pt x="18690" y="6351"/>
                  </a:cubicBezTo>
                  <a:lnTo>
                    <a:pt x="19207" y="4201"/>
                  </a:lnTo>
                  <a:lnTo>
                    <a:pt x="15389" y="285"/>
                  </a:lnTo>
                  <a:cubicBezTo>
                    <a:pt x="14989" y="95"/>
                    <a:pt x="14607" y="1"/>
                    <a:pt x="14238" y="1"/>
                  </a:cubicBezTo>
                  <a:close/>
                </a:path>
              </a:pathLst>
            </a:custGeom>
            <a:solidFill>
              <a:srgbClr val="007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flipH="1">
              <a:off x="7315496" y="1633331"/>
              <a:ext cx="1724607" cy="772967"/>
            </a:xfrm>
            <a:custGeom>
              <a:avLst/>
              <a:gdLst/>
              <a:ahLst/>
              <a:cxnLst/>
              <a:rect l="l" t="t" r="r" b="b"/>
              <a:pathLst>
                <a:path w="19208" h="8609" extrusionOk="0">
                  <a:moveTo>
                    <a:pt x="14238" y="1"/>
                  </a:moveTo>
                  <a:cubicBezTo>
                    <a:pt x="13083" y="1"/>
                    <a:pt x="12048" y="917"/>
                    <a:pt x="10947" y="2667"/>
                  </a:cubicBezTo>
                  <a:cubicBezTo>
                    <a:pt x="10577" y="3256"/>
                    <a:pt x="10031" y="3487"/>
                    <a:pt x="9385" y="3487"/>
                  </a:cubicBezTo>
                  <a:cubicBezTo>
                    <a:pt x="7489" y="3487"/>
                    <a:pt x="4743" y="1490"/>
                    <a:pt x="3158" y="704"/>
                  </a:cubicBezTo>
                  <a:cubicBezTo>
                    <a:pt x="2721" y="488"/>
                    <a:pt x="2328" y="387"/>
                    <a:pt x="1979" y="387"/>
                  </a:cubicBezTo>
                  <a:cubicBezTo>
                    <a:pt x="974" y="387"/>
                    <a:pt x="327" y="1218"/>
                    <a:pt x="9" y="2515"/>
                  </a:cubicBezTo>
                  <a:cubicBezTo>
                    <a:pt x="0" y="2801"/>
                    <a:pt x="18" y="3051"/>
                    <a:pt x="36" y="3229"/>
                  </a:cubicBezTo>
                  <a:cubicBezTo>
                    <a:pt x="45" y="3345"/>
                    <a:pt x="63" y="3452"/>
                    <a:pt x="81" y="3568"/>
                  </a:cubicBezTo>
                  <a:cubicBezTo>
                    <a:pt x="81" y="3568"/>
                    <a:pt x="1267" y="2106"/>
                    <a:pt x="2638" y="2106"/>
                  </a:cubicBezTo>
                  <a:cubicBezTo>
                    <a:pt x="3062" y="2106"/>
                    <a:pt x="3504" y="2246"/>
                    <a:pt x="3935" y="2613"/>
                  </a:cubicBezTo>
                  <a:cubicBezTo>
                    <a:pt x="5173" y="3661"/>
                    <a:pt x="9714" y="8609"/>
                    <a:pt x="14156" y="8609"/>
                  </a:cubicBezTo>
                  <a:cubicBezTo>
                    <a:pt x="15730" y="8609"/>
                    <a:pt x="17292" y="7987"/>
                    <a:pt x="18690" y="6351"/>
                  </a:cubicBezTo>
                  <a:lnTo>
                    <a:pt x="19207" y="4201"/>
                  </a:lnTo>
                  <a:lnTo>
                    <a:pt x="15389" y="285"/>
                  </a:lnTo>
                  <a:cubicBezTo>
                    <a:pt x="14989" y="95"/>
                    <a:pt x="14607" y="1"/>
                    <a:pt x="142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flipH="1">
              <a:off x="8247833" y="1561143"/>
              <a:ext cx="24152" cy="16970"/>
            </a:xfrm>
            <a:custGeom>
              <a:avLst/>
              <a:gdLst/>
              <a:ahLst/>
              <a:cxnLst/>
              <a:rect l="l" t="t" r="r" b="b"/>
              <a:pathLst>
                <a:path w="269" h="189" extrusionOk="0">
                  <a:moveTo>
                    <a:pt x="268" y="1"/>
                  </a:moveTo>
                  <a:lnTo>
                    <a:pt x="268" y="1"/>
                  </a:lnTo>
                  <a:cubicBezTo>
                    <a:pt x="235" y="21"/>
                    <a:pt x="201" y="43"/>
                    <a:pt x="168" y="67"/>
                  </a:cubicBezTo>
                  <a:lnTo>
                    <a:pt x="168" y="67"/>
                  </a:lnTo>
                  <a:cubicBezTo>
                    <a:pt x="205" y="42"/>
                    <a:pt x="238" y="20"/>
                    <a:pt x="268" y="1"/>
                  </a:cubicBezTo>
                  <a:close/>
                  <a:moveTo>
                    <a:pt x="168" y="67"/>
                  </a:moveTo>
                  <a:lnTo>
                    <a:pt x="168" y="67"/>
                  </a:lnTo>
                  <a:cubicBezTo>
                    <a:pt x="118" y="101"/>
                    <a:pt x="62" y="142"/>
                    <a:pt x="1" y="188"/>
                  </a:cubicBezTo>
                  <a:cubicBezTo>
                    <a:pt x="56" y="149"/>
                    <a:pt x="112" y="106"/>
                    <a:pt x="168" y="67"/>
                  </a:cubicBezTo>
                  <a:close/>
                </a:path>
              </a:pathLst>
            </a:custGeom>
            <a:solidFill>
              <a:srgbClr val="00B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p:nvPr/>
          </p:nvSpPr>
          <p:spPr>
            <a:xfrm flipH="1">
              <a:off x="8220628" y="1541929"/>
              <a:ext cx="2514" cy="1706"/>
            </a:xfrm>
            <a:custGeom>
              <a:avLst/>
              <a:gdLst/>
              <a:ahLst/>
              <a:cxnLst/>
              <a:rect l="l" t="t" r="r" b="b"/>
              <a:pathLst>
                <a:path w="28" h="19" extrusionOk="0">
                  <a:moveTo>
                    <a:pt x="1" y="18"/>
                  </a:moveTo>
                  <a:cubicBezTo>
                    <a:pt x="10" y="10"/>
                    <a:pt x="19" y="1"/>
                    <a:pt x="28" y="1"/>
                  </a:cubicBezTo>
                  <a:cubicBezTo>
                    <a:pt x="19" y="1"/>
                    <a:pt x="10" y="10"/>
                    <a:pt x="1" y="18"/>
                  </a:cubicBezTo>
                  <a:close/>
                </a:path>
              </a:pathLst>
            </a:custGeom>
            <a:solidFill>
              <a:srgbClr val="00B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1"/>
            <p:cNvSpPr/>
            <p:nvPr/>
          </p:nvSpPr>
          <p:spPr>
            <a:xfrm flipH="1">
              <a:off x="8223052" y="1543545"/>
              <a:ext cx="10505" cy="7273"/>
            </a:xfrm>
            <a:custGeom>
              <a:avLst/>
              <a:gdLst/>
              <a:ahLst/>
              <a:cxnLst/>
              <a:rect l="l" t="t" r="r" b="b"/>
              <a:pathLst>
                <a:path w="117" h="81" extrusionOk="0">
                  <a:moveTo>
                    <a:pt x="117" y="0"/>
                  </a:moveTo>
                  <a:cubicBezTo>
                    <a:pt x="90" y="18"/>
                    <a:pt x="54" y="36"/>
                    <a:pt x="1" y="81"/>
                  </a:cubicBezTo>
                  <a:cubicBezTo>
                    <a:pt x="54" y="45"/>
                    <a:pt x="90" y="18"/>
                    <a:pt x="117" y="0"/>
                  </a:cubicBezTo>
                  <a:close/>
                </a:path>
              </a:pathLst>
            </a:custGeom>
            <a:solidFill>
              <a:srgbClr val="00B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1"/>
            <p:cNvSpPr/>
            <p:nvPr/>
          </p:nvSpPr>
          <p:spPr>
            <a:xfrm flipH="1">
              <a:off x="8233467" y="1550728"/>
              <a:ext cx="14456" cy="10505"/>
            </a:xfrm>
            <a:custGeom>
              <a:avLst/>
              <a:gdLst/>
              <a:ahLst/>
              <a:cxnLst/>
              <a:rect l="l" t="t" r="r" b="b"/>
              <a:pathLst>
                <a:path w="161" h="117" extrusionOk="0">
                  <a:moveTo>
                    <a:pt x="161" y="1"/>
                  </a:moveTo>
                  <a:lnTo>
                    <a:pt x="161" y="1"/>
                  </a:lnTo>
                  <a:cubicBezTo>
                    <a:pt x="116" y="27"/>
                    <a:pt x="63" y="63"/>
                    <a:pt x="0" y="117"/>
                  </a:cubicBezTo>
                  <a:cubicBezTo>
                    <a:pt x="63" y="72"/>
                    <a:pt x="116" y="28"/>
                    <a:pt x="161" y="1"/>
                  </a:cubicBezTo>
                  <a:close/>
                </a:path>
              </a:pathLst>
            </a:custGeom>
            <a:solidFill>
              <a:srgbClr val="00B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flipH="1">
              <a:off x="8218742" y="1540403"/>
              <a:ext cx="1975" cy="1616"/>
            </a:xfrm>
            <a:custGeom>
              <a:avLst/>
              <a:gdLst/>
              <a:ahLst/>
              <a:cxnLst/>
              <a:rect l="l" t="t" r="r" b="b"/>
              <a:pathLst>
                <a:path w="22" h="18" extrusionOk="0">
                  <a:moveTo>
                    <a:pt x="21" y="1"/>
                  </a:moveTo>
                  <a:cubicBezTo>
                    <a:pt x="19" y="1"/>
                    <a:pt x="13" y="6"/>
                    <a:pt x="1" y="18"/>
                  </a:cubicBezTo>
                  <a:cubicBezTo>
                    <a:pt x="15" y="8"/>
                    <a:pt x="22" y="1"/>
                    <a:pt x="21" y="1"/>
                  </a:cubicBezTo>
                  <a:close/>
                </a:path>
              </a:pathLst>
            </a:custGeom>
            <a:solidFill>
              <a:srgbClr val="00B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flipH="1">
              <a:off x="8286261" y="1588438"/>
              <a:ext cx="7362" cy="4848"/>
            </a:xfrm>
            <a:custGeom>
              <a:avLst/>
              <a:gdLst/>
              <a:ahLst/>
              <a:cxnLst/>
              <a:rect l="l" t="t" r="r" b="b"/>
              <a:pathLst>
                <a:path w="82" h="54" extrusionOk="0">
                  <a:moveTo>
                    <a:pt x="81" y="0"/>
                  </a:moveTo>
                  <a:lnTo>
                    <a:pt x="81" y="0"/>
                  </a:lnTo>
                  <a:cubicBezTo>
                    <a:pt x="45" y="18"/>
                    <a:pt x="28" y="36"/>
                    <a:pt x="1" y="54"/>
                  </a:cubicBezTo>
                  <a:cubicBezTo>
                    <a:pt x="28" y="36"/>
                    <a:pt x="54" y="18"/>
                    <a:pt x="81" y="0"/>
                  </a:cubicBezTo>
                  <a:close/>
                </a:path>
              </a:pathLst>
            </a:custGeom>
            <a:solidFill>
              <a:srgbClr val="007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flipH="1">
              <a:off x="8293534" y="1593197"/>
              <a:ext cx="3232" cy="1706"/>
            </a:xfrm>
            <a:custGeom>
              <a:avLst/>
              <a:gdLst/>
              <a:ahLst/>
              <a:cxnLst/>
              <a:rect l="l" t="t" r="r" b="b"/>
              <a:pathLst>
                <a:path w="36" h="19" extrusionOk="0">
                  <a:moveTo>
                    <a:pt x="36" y="1"/>
                  </a:moveTo>
                  <a:cubicBezTo>
                    <a:pt x="18" y="9"/>
                    <a:pt x="9" y="18"/>
                    <a:pt x="0" y="18"/>
                  </a:cubicBezTo>
                  <a:cubicBezTo>
                    <a:pt x="9" y="18"/>
                    <a:pt x="27" y="9"/>
                    <a:pt x="36" y="1"/>
                  </a:cubicBezTo>
                  <a:close/>
                </a:path>
              </a:pathLst>
            </a:custGeom>
            <a:solidFill>
              <a:srgbClr val="007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flipH="1">
              <a:off x="8304757" y="1601188"/>
              <a:ext cx="3232" cy="1706"/>
            </a:xfrm>
            <a:custGeom>
              <a:avLst/>
              <a:gdLst/>
              <a:ahLst/>
              <a:cxnLst/>
              <a:rect l="l" t="t" r="r" b="b"/>
              <a:pathLst>
                <a:path w="36" h="19" extrusionOk="0">
                  <a:moveTo>
                    <a:pt x="36" y="1"/>
                  </a:moveTo>
                  <a:lnTo>
                    <a:pt x="36" y="1"/>
                  </a:lnTo>
                  <a:cubicBezTo>
                    <a:pt x="25" y="4"/>
                    <a:pt x="17" y="8"/>
                    <a:pt x="12" y="11"/>
                  </a:cubicBezTo>
                  <a:lnTo>
                    <a:pt x="12" y="11"/>
                  </a:lnTo>
                  <a:cubicBezTo>
                    <a:pt x="18" y="8"/>
                    <a:pt x="25" y="6"/>
                    <a:pt x="36" y="1"/>
                  </a:cubicBezTo>
                  <a:close/>
                  <a:moveTo>
                    <a:pt x="12" y="11"/>
                  </a:moveTo>
                  <a:cubicBezTo>
                    <a:pt x="7" y="13"/>
                    <a:pt x="4" y="15"/>
                    <a:pt x="0" y="19"/>
                  </a:cubicBezTo>
                  <a:lnTo>
                    <a:pt x="0" y="19"/>
                  </a:lnTo>
                  <a:cubicBezTo>
                    <a:pt x="0" y="19"/>
                    <a:pt x="3" y="15"/>
                    <a:pt x="12" y="11"/>
                  </a:cubicBezTo>
                  <a:close/>
                </a:path>
              </a:pathLst>
            </a:custGeom>
            <a:solidFill>
              <a:srgbClr val="007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p:cNvSpPr/>
            <p:nvPr/>
          </p:nvSpPr>
          <p:spPr>
            <a:xfrm flipH="1">
              <a:off x="8296677" y="1594813"/>
              <a:ext cx="8171" cy="6465"/>
            </a:xfrm>
            <a:custGeom>
              <a:avLst/>
              <a:gdLst/>
              <a:ahLst/>
              <a:cxnLst/>
              <a:rect l="l" t="t" r="r" b="b"/>
              <a:pathLst>
                <a:path w="91" h="72" extrusionOk="0">
                  <a:moveTo>
                    <a:pt x="90" y="0"/>
                  </a:moveTo>
                  <a:lnTo>
                    <a:pt x="90" y="0"/>
                  </a:lnTo>
                  <a:cubicBezTo>
                    <a:pt x="63" y="27"/>
                    <a:pt x="28" y="45"/>
                    <a:pt x="1" y="72"/>
                  </a:cubicBezTo>
                  <a:cubicBezTo>
                    <a:pt x="19" y="54"/>
                    <a:pt x="54" y="36"/>
                    <a:pt x="90" y="0"/>
                  </a:cubicBezTo>
                  <a:close/>
                </a:path>
              </a:pathLst>
            </a:custGeom>
            <a:solidFill>
              <a:srgbClr val="007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p:cNvSpPr/>
            <p:nvPr/>
          </p:nvSpPr>
          <p:spPr>
            <a:xfrm flipH="1">
              <a:off x="8324780" y="1532143"/>
              <a:ext cx="744325" cy="391107"/>
            </a:xfrm>
            <a:custGeom>
              <a:avLst/>
              <a:gdLst/>
              <a:ahLst/>
              <a:cxnLst/>
              <a:rect l="l" t="t" r="r" b="b"/>
              <a:pathLst>
                <a:path w="8290" h="4356" extrusionOk="0">
                  <a:moveTo>
                    <a:pt x="3453" y="1"/>
                  </a:moveTo>
                  <a:cubicBezTo>
                    <a:pt x="1642" y="1"/>
                    <a:pt x="0" y="1389"/>
                    <a:pt x="359" y="4356"/>
                  </a:cubicBezTo>
                  <a:cubicBezTo>
                    <a:pt x="270" y="3473"/>
                    <a:pt x="252" y="1100"/>
                    <a:pt x="2580" y="538"/>
                  </a:cubicBezTo>
                  <a:cubicBezTo>
                    <a:pt x="2944" y="450"/>
                    <a:pt x="3274" y="413"/>
                    <a:pt x="3578" y="413"/>
                  </a:cubicBezTo>
                  <a:cubicBezTo>
                    <a:pt x="5086" y="413"/>
                    <a:pt x="5950" y="1316"/>
                    <a:pt x="7038" y="1316"/>
                  </a:cubicBezTo>
                  <a:cubicBezTo>
                    <a:pt x="7416" y="1316"/>
                    <a:pt x="7821" y="1207"/>
                    <a:pt x="8290" y="912"/>
                  </a:cubicBezTo>
                  <a:lnTo>
                    <a:pt x="8290" y="912"/>
                  </a:lnTo>
                  <a:cubicBezTo>
                    <a:pt x="8132" y="993"/>
                    <a:pt x="7869" y="1081"/>
                    <a:pt x="7474" y="1081"/>
                  </a:cubicBezTo>
                  <a:cubicBezTo>
                    <a:pt x="6954" y="1081"/>
                    <a:pt x="6206" y="930"/>
                    <a:pt x="5168" y="413"/>
                  </a:cubicBezTo>
                  <a:cubicBezTo>
                    <a:pt x="4618" y="140"/>
                    <a:pt x="4027" y="1"/>
                    <a:pt x="3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flipH="1">
              <a:off x="8271896" y="1578023"/>
              <a:ext cx="898" cy="808"/>
            </a:xfrm>
            <a:custGeom>
              <a:avLst/>
              <a:gdLst/>
              <a:ahLst/>
              <a:cxnLst/>
              <a:rect l="l" t="t" r="r" b="b"/>
              <a:pathLst>
                <a:path w="10" h="9" extrusionOk="0">
                  <a:moveTo>
                    <a:pt x="10" y="0"/>
                  </a:moveTo>
                  <a:lnTo>
                    <a:pt x="10" y="0"/>
                  </a:lnTo>
                  <a:cubicBezTo>
                    <a:pt x="10" y="0"/>
                    <a:pt x="1" y="0"/>
                    <a:pt x="1" y="9"/>
                  </a:cubicBezTo>
                  <a:cubicBezTo>
                    <a:pt x="1" y="0"/>
                    <a:pt x="10" y="0"/>
                    <a:pt x="10" y="0"/>
                  </a:cubicBezTo>
                  <a:close/>
                </a:path>
              </a:pathLst>
            </a:custGeom>
            <a:solidFill>
              <a:srgbClr val="007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p:cNvSpPr/>
            <p:nvPr/>
          </p:nvSpPr>
          <p:spPr>
            <a:xfrm flipH="1">
              <a:off x="8272704" y="1578742"/>
              <a:ext cx="4040" cy="2514"/>
            </a:xfrm>
            <a:custGeom>
              <a:avLst/>
              <a:gdLst/>
              <a:ahLst/>
              <a:cxnLst/>
              <a:rect l="l" t="t" r="r" b="b"/>
              <a:pathLst>
                <a:path w="45" h="28" extrusionOk="0">
                  <a:moveTo>
                    <a:pt x="45" y="1"/>
                  </a:moveTo>
                  <a:cubicBezTo>
                    <a:pt x="27" y="10"/>
                    <a:pt x="18" y="19"/>
                    <a:pt x="0" y="28"/>
                  </a:cubicBezTo>
                  <a:cubicBezTo>
                    <a:pt x="18" y="19"/>
                    <a:pt x="27" y="10"/>
                    <a:pt x="45" y="1"/>
                  </a:cubicBezTo>
                  <a:close/>
                </a:path>
              </a:pathLst>
            </a:custGeom>
            <a:solidFill>
              <a:srgbClr val="007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p:cNvSpPr/>
            <p:nvPr/>
          </p:nvSpPr>
          <p:spPr>
            <a:xfrm flipH="1">
              <a:off x="8282311" y="1585206"/>
              <a:ext cx="4040" cy="3232"/>
            </a:xfrm>
            <a:custGeom>
              <a:avLst/>
              <a:gdLst/>
              <a:ahLst/>
              <a:cxnLst/>
              <a:rect l="l" t="t" r="r" b="b"/>
              <a:pathLst>
                <a:path w="45" h="36" extrusionOk="0">
                  <a:moveTo>
                    <a:pt x="45" y="0"/>
                  </a:moveTo>
                  <a:cubicBezTo>
                    <a:pt x="27" y="9"/>
                    <a:pt x="9" y="18"/>
                    <a:pt x="0" y="36"/>
                  </a:cubicBezTo>
                  <a:cubicBezTo>
                    <a:pt x="9" y="18"/>
                    <a:pt x="27" y="9"/>
                    <a:pt x="45" y="0"/>
                  </a:cubicBezTo>
                  <a:close/>
                </a:path>
              </a:pathLst>
            </a:custGeom>
            <a:solidFill>
              <a:srgbClr val="007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p:cNvSpPr/>
            <p:nvPr/>
          </p:nvSpPr>
          <p:spPr>
            <a:xfrm flipH="1">
              <a:off x="8276654" y="1581166"/>
              <a:ext cx="5746" cy="4130"/>
            </a:xfrm>
            <a:custGeom>
              <a:avLst/>
              <a:gdLst/>
              <a:ahLst/>
              <a:cxnLst/>
              <a:rect l="l" t="t" r="r" b="b"/>
              <a:pathLst>
                <a:path w="64" h="46" extrusionOk="0">
                  <a:moveTo>
                    <a:pt x="63" y="1"/>
                  </a:moveTo>
                  <a:cubicBezTo>
                    <a:pt x="45" y="10"/>
                    <a:pt x="19" y="27"/>
                    <a:pt x="1" y="45"/>
                  </a:cubicBezTo>
                  <a:cubicBezTo>
                    <a:pt x="19" y="27"/>
                    <a:pt x="45" y="10"/>
                    <a:pt x="63" y="1"/>
                  </a:cubicBezTo>
                  <a:close/>
                </a:path>
              </a:pathLst>
            </a:custGeom>
            <a:solidFill>
              <a:srgbClr val="007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p:cNvSpPr/>
            <p:nvPr/>
          </p:nvSpPr>
          <p:spPr>
            <a:xfrm flipH="1">
              <a:off x="6507962" y="1116793"/>
              <a:ext cx="270166" cy="294677"/>
            </a:xfrm>
            <a:custGeom>
              <a:avLst/>
              <a:gdLst/>
              <a:ahLst/>
              <a:cxnLst/>
              <a:rect l="l" t="t" r="r" b="b"/>
              <a:pathLst>
                <a:path w="3009" h="3282" extrusionOk="0">
                  <a:moveTo>
                    <a:pt x="225" y="1"/>
                  </a:moveTo>
                  <a:cubicBezTo>
                    <a:pt x="153" y="1"/>
                    <a:pt x="78" y="3"/>
                    <a:pt x="0" y="7"/>
                  </a:cubicBezTo>
                  <a:cubicBezTo>
                    <a:pt x="2195" y="141"/>
                    <a:pt x="1669" y="3281"/>
                    <a:pt x="1669" y="3281"/>
                  </a:cubicBezTo>
                  <a:cubicBezTo>
                    <a:pt x="1669" y="3281"/>
                    <a:pt x="3008" y="1"/>
                    <a:pt x="2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p:cNvSpPr/>
            <p:nvPr/>
          </p:nvSpPr>
          <p:spPr>
            <a:xfrm flipH="1">
              <a:off x="7224184" y="4191600"/>
              <a:ext cx="24960" cy="85746"/>
            </a:xfrm>
            <a:custGeom>
              <a:avLst/>
              <a:gdLst/>
              <a:ahLst/>
              <a:cxnLst/>
              <a:rect l="l" t="t" r="r" b="b"/>
              <a:pathLst>
                <a:path w="278" h="955" extrusionOk="0">
                  <a:moveTo>
                    <a:pt x="144" y="0"/>
                  </a:moveTo>
                  <a:cubicBezTo>
                    <a:pt x="63" y="0"/>
                    <a:pt x="1" y="214"/>
                    <a:pt x="1" y="482"/>
                  </a:cubicBezTo>
                  <a:cubicBezTo>
                    <a:pt x="1" y="741"/>
                    <a:pt x="63" y="955"/>
                    <a:pt x="144" y="955"/>
                  </a:cubicBezTo>
                  <a:cubicBezTo>
                    <a:pt x="215" y="955"/>
                    <a:pt x="277" y="741"/>
                    <a:pt x="277" y="482"/>
                  </a:cubicBezTo>
                  <a:cubicBezTo>
                    <a:pt x="277" y="214"/>
                    <a:pt x="215" y="0"/>
                    <a:pt x="144"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p:cNvSpPr/>
            <p:nvPr/>
          </p:nvSpPr>
          <p:spPr>
            <a:xfrm flipH="1">
              <a:off x="6658713" y="3915239"/>
              <a:ext cx="974087" cy="196362"/>
            </a:xfrm>
            <a:custGeom>
              <a:avLst/>
              <a:gdLst/>
              <a:ahLst/>
              <a:cxnLst/>
              <a:rect l="l" t="t" r="r" b="b"/>
              <a:pathLst>
                <a:path w="10849" h="2187" extrusionOk="0">
                  <a:moveTo>
                    <a:pt x="9412" y="0"/>
                  </a:moveTo>
                  <a:cubicBezTo>
                    <a:pt x="9377" y="670"/>
                    <a:pt x="9350" y="1071"/>
                    <a:pt x="9350" y="1071"/>
                  </a:cubicBezTo>
                  <a:cubicBezTo>
                    <a:pt x="9350" y="1071"/>
                    <a:pt x="7059" y="678"/>
                    <a:pt x="4462" y="678"/>
                  </a:cubicBezTo>
                  <a:cubicBezTo>
                    <a:pt x="3203" y="678"/>
                    <a:pt x="1873" y="771"/>
                    <a:pt x="697" y="1044"/>
                  </a:cubicBezTo>
                  <a:lnTo>
                    <a:pt x="714" y="152"/>
                  </a:lnTo>
                  <a:lnTo>
                    <a:pt x="714" y="152"/>
                  </a:lnTo>
                  <a:cubicBezTo>
                    <a:pt x="259" y="241"/>
                    <a:pt x="1" y="304"/>
                    <a:pt x="1" y="304"/>
                  </a:cubicBezTo>
                  <a:lnTo>
                    <a:pt x="179" y="1776"/>
                  </a:lnTo>
                  <a:lnTo>
                    <a:pt x="9511" y="2186"/>
                  </a:lnTo>
                  <a:lnTo>
                    <a:pt x="10849" y="420"/>
                  </a:lnTo>
                  <a:cubicBezTo>
                    <a:pt x="10385" y="250"/>
                    <a:pt x="9903" y="108"/>
                    <a:pt x="941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p:cNvSpPr/>
            <p:nvPr/>
          </p:nvSpPr>
          <p:spPr>
            <a:xfrm flipH="1">
              <a:off x="6760440" y="3080590"/>
              <a:ext cx="808252" cy="848387"/>
            </a:xfrm>
            <a:custGeom>
              <a:avLst/>
              <a:gdLst/>
              <a:ahLst/>
              <a:cxnLst/>
              <a:rect l="l" t="t" r="r" b="b"/>
              <a:pathLst>
                <a:path w="9002" h="9449" extrusionOk="0">
                  <a:moveTo>
                    <a:pt x="250" y="1"/>
                  </a:moveTo>
                  <a:lnTo>
                    <a:pt x="0" y="9448"/>
                  </a:lnTo>
                  <a:cubicBezTo>
                    <a:pt x="1007" y="9253"/>
                    <a:pt x="2955" y="8942"/>
                    <a:pt x="5099" y="8942"/>
                  </a:cubicBezTo>
                  <a:cubicBezTo>
                    <a:pt x="6281" y="8942"/>
                    <a:pt x="7522" y="9037"/>
                    <a:pt x="8698" y="9296"/>
                  </a:cubicBezTo>
                  <a:cubicBezTo>
                    <a:pt x="8797" y="7361"/>
                    <a:pt x="8984" y="3221"/>
                    <a:pt x="9002" y="429"/>
                  </a:cubicBezTo>
                  <a:lnTo>
                    <a:pt x="9002" y="429"/>
                  </a:lnTo>
                  <a:cubicBezTo>
                    <a:pt x="7191" y="1428"/>
                    <a:pt x="4639" y="2838"/>
                    <a:pt x="4443" y="2873"/>
                  </a:cubicBezTo>
                  <a:cubicBezTo>
                    <a:pt x="4440" y="2874"/>
                    <a:pt x="4437" y="2874"/>
                    <a:pt x="4433" y="2874"/>
                  </a:cubicBezTo>
                  <a:cubicBezTo>
                    <a:pt x="4122" y="2874"/>
                    <a:pt x="1237" y="741"/>
                    <a:pt x="250" y="1"/>
                  </a:cubicBezTo>
                  <a:close/>
                </a:path>
              </a:pathLst>
            </a:custGeom>
            <a:gradFill>
              <a:gsLst>
                <a:gs pos="0">
                  <a:schemeClr val="dk2"/>
                </a:gs>
                <a:gs pos="25000">
                  <a:schemeClr val="accent5"/>
                </a:gs>
                <a:gs pos="50000">
                  <a:schemeClr val="dk2"/>
                </a:gs>
                <a:gs pos="75000">
                  <a:schemeClr val="accent5"/>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p:cNvSpPr/>
            <p:nvPr/>
          </p:nvSpPr>
          <p:spPr>
            <a:xfrm flipH="1">
              <a:off x="6758824" y="2825149"/>
              <a:ext cx="787422" cy="513575"/>
            </a:xfrm>
            <a:custGeom>
              <a:avLst/>
              <a:gdLst/>
              <a:ahLst/>
              <a:cxnLst/>
              <a:rect l="l" t="t" r="r" b="b"/>
              <a:pathLst>
                <a:path w="8770" h="5720" extrusionOk="0">
                  <a:moveTo>
                    <a:pt x="72" y="0"/>
                  </a:moveTo>
                  <a:lnTo>
                    <a:pt x="0" y="2846"/>
                  </a:lnTo>
                  <a:cubicBezTo>
                    <a:pt x="987" y="3586"/>
                    <a:pt x="3872" y="5719"/>
                    <a:pt x="4183" y="5719"/>
                  </a:cubicBezTo>
                  <a:cubicBezTo>
                    <a:pt x="4187" y="5719"/>
                    <a:pt x="4190" y="5719"/>
                    <a:pt x="4193" y="5718"/>
                  </a:cubicBezTo>
                  <a:cubicBezTo>
                    <a:pt x="4389" y="5683"/>
                    <a:pt x="6941" y="4273"/>
                    <a:pt x="8752" y="3274"/>
                  </a:cubicBezTo>
                  <a:cubicBezTo>
                    <a:pt x="8769" y="1654"/>
                    <a:pt x="8718" y="481"/>
                    <a:pt x="8556" y="481"/>
                  </a:cubicBezTo>
                  <a:cubicBezTo>
                    <a:pt x="8553" y="481"/>
                    <a:pt x="8550" y="481"/>
                    <a:pt x="8547" y="482"/>
                  </a:cubicBezTo>
                  <a:cubicBezTo>
                    <a:pt x="8029" y="609"/>
                    <a:pt x="4820" y="2937"/>
                    <a:pt x="4289" y="2937"/>
                  </a:cubicBezTo>
                  <a:cubicBezTo>
                    <a:pt x="4261" y="2937"/>
                    <a:pt x="4241" y="2930"/>
                    <a:pt x="4229" y="2917"/>
                  </a:cubicBezTo>
                  <a:cubicBezTo>
                    <a:pt x="3979" y="2650"/>
                    <a:pt x="72" y="0"/>
                    <a:pt x="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p:cNvSpPr/>
            <p:nvPr/>
          </p:nvSpPr>
          <p:spPr>
            <a:xfrm flipH="1">
              <a:off x="6787645" y="3883455"/>
              <a:ext cx="782664" cy="128035"/>
            </a:xfrm>
            <a:custGeom>
              <a:avLst/>
              <a:gdLst/>
              <a:ahLst/>
              <a:cxnLst/>
              <a:rect l="l" t="t" r="r" b="b"/>
              <a:pathLst>
                <a:path w="8717" h="1426" extrusionOk="0">
                  <a:moveTo>
                    <a:pt x="5117" y="0"/>
                  </a:moveTo>
                  <a:cubicBezTo>
                    <a:pt x="2973" y="0"/>
                    <a:pt x="1025" y="311"/>
                    <a:pt x="18" y="506"/>
                  </a:cubicBezTo>
                  <a:lnTo>
                    <a:pt x="1" y="1398"/>
                  </a:lnTo>
                  <a:cubicBezTo>
                    <a:pt x="1177" y="1125"/>
                    <a:pt x="2507" y="1032"/>
                    <a:pt x="3766" y="1032"/>
                  </a:cubicBezTo>
                  <a:cubicBezTo>
                    <a:pt x="6363" y="1032"/>
                    <a:pt x="8654" y="1425"/>
                    <a:pt x="8654" y="1425"/>
                  </a:cubicBezTo>
                  <a:cubicBezTo>
                    <a:pt x="8654" y="1425"/>
                    <a:pt x="8681" y="1024"/>
                    <a:pt x="8716" y="354"/>
                  </a:cubicBezTo>
                  <a:cubicBezTo>
                    <a:pt x="7540" y="95"/>
                    <a:pt x="6299" y="0"/>
                    <a:pt x="511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p:cNvSpPr/>
            <p:nvPr/>
          </p:nvSpPr>
          <p:spPr>
            <a:xfrm flipH="1">
              <a:off x="7011122" y="2309239"/>
              <a:ext cx="310120" cy="394968"/>
            </a:xfrm>
            <a:custGeom>
              <a:avLst/>
              <a:gdLst/>
              <a:ahLst/>
              <a:cxnLst/>
              <a:rect l="l" t="t" r="r" b="b"/>
              <a:pathLst>
                <a:path w="3454" h="4399" extrusionOk="0">
                  <a:moveTo>
                    <a:pt x="1" y="1"/>
                  </a:moveTo>
                  <a:lnTo>
                    <a:pt x="367" y="4185"/>
                  </a:lnTo>
                  <a:cubicBezTo>
                    <a:pt x="367" y="4185"/>
                    <a:pt x="991" y="4381"/>
                    <a:pt x="1687" y="4390"/>
                  </a:cubicBezTo>
                  <a:lnTo>
                    <a:pt x="1687" y="4399"/>
                  </a:lnTo>
                  <a:lnTo>
                    <a:pt x="1767" y="4399"/>
                  </a:lnTo>
                  <a:lnTo>
                    <a:pt x="1767" y="4390"/>
                  </a:lnTo>
                  <a:cubicBezTo>
                    <a:pt x="2454" y="4381"/>
                    <a:pt x="3088" y="4185"/>
                    <a:pt x="3088" y="4185"/>
                  </a:cubicBezTo>
                  <a:lnTo>
                    <a:pt x="3453" y="1"/>
                  </a:lnTo>
                  <a:lnTo>
                    <a:pt x="1723" y="964"/>
                  </a:lnTo>
                  <a:lnTo>
                    <a:pt x="1" y="1"/>
                  </a:lnTo>
                  <a:close/>
                </a:path>
              </a:pathLst>
            </a:custGeom>
            <a:solidFill>
              <a:srgbClr val="E76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p:cNvSpPr/>
            <p:nvPr/>
          </p:nvSpPr>
          <p:spPr>
            <a:xfrm flipH="1">
              <a:off x="7000707" y="2309239"/>
              <a:ext cx="318111" cy="201928"/>
            </a:xfrm>
            <a:custGeom>
              <a:avLst/>
              <a:gdLst/>
              <a:ahLst/>
              <a:cxnLst/>
              <a:rect l="l" t="t" r="r" b="b"/>
              <a:pathLst>
                <a:path w="3543" h="2249" extrusionOk="0">
                  <a:moveTo>
                    <a:pt x="3542" y="1"/>
                  </a:moveTo>
                  <a:lnTo>
                    <a:pt x="1" y="331"/>
                  </a:lnTo>
                  <a:cubicBezTo>
                    <a:pt x="1" y="331"/>
                    <a:pt x="607" y="2249"/>
                    <a:pt x="1696" y="2249"/>
                  </a:cubicBezTo>
                  <a:cubicBezTo>
                    <a:pt x="2793" y="2249"/>
                    <a:pt x="3542" y="1"/>
                    <a:pt x="3542"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p:cNvSpPr/>
            <p:nvPr/>
          </p:nvSpPr>
          <p:spPr>
            <a:xfrm flipH="1">
              <a:off x="7514103" y="1679840"/>
              <a:ext cx="364620" cy="364441"/>
            </a:xfrm>
            <a:custGeom>
              <a:avLst/>
              <a:gdLst/>
              <a:ahLst/>
              <a:cxnLst/>
              <a:rect l="l" t="t" r="r" b="b"/>
              <a:pathLst>
                <a:path w="4061" h="4059" extrusionOk="0">
                  <a:moveTo>
                    <a:pt x="1852" y="1"/>
                  </a:moveTo>
                  <a:cubicBezTo>
                    <a:pt x="1545" y="1"/>
                    <a:pt x="1214" y="130"/>
                    <a:pt x="911" y="516"/>
                  </a:cubicBezTo>
                  <a:cubicBezTo>
                    <a:pt x="1" y="1667"/>
                    <a:pt x="456" y="3790"/>
                    <a:pt x="3391" y="4058"/>
                  </a:cubicBezTo>
                  <a:cubicBezTo>
                    <a:pt x="3391" y="4058"/>
                    <a:pt x="4060" y="1400"/>
                    <a:pt x="2981" y="516"/>
                  </a:cubicBezTo>
                  <a:cubicBezTo>
                    <a:pt x="2981" y="516"/>
                    <a:pt x="2465" y="1"/>
                    <a:pt x="1852" y="1"/>
                  </a:cubicBezTo>
                  <a:close/>
                </a:path>
              </a:pathLst>
            </a:custGeom>
            <a:solidFill>
              <a:srgbClr val="E76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p:cNvSpPr/>
            <p:nvPr/>
          </p:nvSpPr>
          <p:spPr>
            <a:xfrm flipH="1">
              <a:off x="7507459" y="1732904"/>
              <a:ext cx="303117" cy="269268"/>
            </a:xfrm>
            <a:custGeom>
              <a:avLst/>
              <a:gdLst/>
              <a:ahLst/>
              <a:cxnLst/>
              <a:rect l="l" t="t" r="r" b="b"/>
              <a:pathLst>
                <a:path w="3376" h="2999" extrusionOk="0">
                  <a:moveTo>
                    <a:pt x="1200" y="0"/>
                  </a:moveTo>
                  <a:cubicBezTo>
                    <a:pt x="1093" y="0"/>
                    <a:pt x="981" y="34"/>
                    <a:pt x="866" y="113"/>
                  </a:cubicBezTo>
                  <a:cubicBezTo>
                    <a:pt x="0" y="693"/>
                    <a:pt x="420" y="2798"/>
                    <a:pt x="2079" y="2976"/>
                  </a:cubicBezTo>
                  <a:cubicBezTo>
                    <a:pt x="2213" y="2992"/>
                    <a:pt x="2321" y="2999"/>
                    <a:pt x="2406" y="2999"/>
                  </a:cubicBezTo>
                  <a:cubicBezTo>
                    <a:pt x="3375" y="2999"/>
                    <a:pt x="1399" y="2079"/>
                    <a:pt x="1481" y="1611"/>
                  </a:cubicBezTo>
                  <a:cubicBezTo>
                    <a:pt x="1502" y="1490"/>
                    <a:pt x="1581" y="1449"/>
                    <a:pt x="1686" y="1449"/>
                  </a:cubicBezTo>
                  <a:cubicBezTo>
                    <a:pt x="1907" y="1449"/>
                    <a:pt x="2243" y="1634"/>
                    <a:pt x="2387" y="1634"/>
                  </a:cubicBezTo>
                  <a:cubicBezTo>
                    <a:pt x="2461" y="1634"/>
                    <a:pt x="2484" y="1586"/>
                    <a:pt x="2418" y="1442"/>
                  </a:cubicBezTo>
                  <a:cubicBezTo>
                    <a:pt x="2418" y="1442"/>
                    <a:pt x="1902" y="0"/>
                    <a:pt x="1200"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p:cNvSpPr/>
            <p:nvPr/>
          </p:nvSpPr>
          <p:spPr>
            <a:xfrm flipH="1">
              <a:off x="6470432" y="1679840"/>
              <a:ext cx="363812" cy="364441"/>
            </a:xfrm>
            <a:custGeom>
              <a:avLst/>
              <a:gdLst/>
              <a:ahLst/>
              <a:cxnLst/>
              <a:rect l="l" t="t" r="r" b="b"/>
              <a:pathLst>
                <a:path w="4052" h="4059" extrusionOk="0">
                  <a:moveTo>
                    <a:pt x="2200" y="1"/>
                  </a:moveTo>
                  <a:cubicBezTo>
                    <a:pt x="1587" y="1"/>
                    <a:pt x="1072" y="516"/>
                    <a:pt x="1072" y="516"/>
                  </a:cubicBezTo>
                  <a:cubicBezTo>
                    <a:pt x="1" y="1400"/>
                    <a:pt x="661" y="4058"/>
                    <a:pt x="661" y="4058"/>
                  </a:cubicBezTo>
                  <a:cubicBezTo>
                    <a:pt x="3596" y="3790"/>
                    <a:pt x="4051" y="1667"/>
                    <a:pt x="3141" y="516"/>
                  </a:cubicBezTo>
                  <a:cubicBezTo>
                    <a:pt x="2838" y="130"/>
                    <a:pt x="2507" y="1"/>
                    <a:pt x="2200" y="1"/>
                  </a:cubicBezTo>
                  <a:close/>
                </a:path>
              </a:pathLst>
            </a:custGeom>
            <a:solidFill>
              <a:srgbClr val="E76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p:cNvSpPr/>
            <p:nvPr/>
          </p:nvSpPr>
          <p:spPr>
            <a:xfrm flipH="1">
              <a:off x="6538579" y="1732904"/>
              <a:ext cx="302938" cy="269268"/>
            </a:xfrm>
            <a:custGeom>
              <a:avLst/>
              <a:gdLst/>
              <a:ahLst/>
              <a:cxnLst/>
              <a:rect l="l" t="t" r="r" b="b"/>
              <a:pathLst>
                <a:path w="3374" h="2999" extrusionOk="0">
                  <a:moveTo>
                    <a:pt x="2174" y="0"/>
                  </a:moveTo>
                  <a:cubicBezTo>
                    <a:pt x="1473" y="0"/>
                    <a:pt x="956" y="1442"/>
                    <a:pt x="956" y="1442"/>
                  </a:cubicBezTo>
                  <a:cubicBezTo>
                    <a:pt x="890" y="1586"/>
                    <a:pt x="914" y="1634"/>
                    <a:pt x="988" y="1634"/>
                  </a:cubicBezTo>
                  <a:cubicBezTo>
                    <a:pt x="1134" y="1634"/>
                    <a:pt x="1473" y="1449"/>
                    <a:pt x="1696" y="1449"/>
                  </a:cubicBezTo>
                  <a:cubicBezTo>
                    <a:pt x="1801" y="1449"/>
                    <a:pt x="1881" y="1490"/>
                    <a:pt x="1902" y="1611"/>
                  </a:cubicBezTo>
                  <a:cubicBezTo>
                    <a:pt x="1984" y="2079"/>
                    <a:pt x="0" y="2999"/>
                    <a:pt x="968" y="2999"/>
                  </a:cubicBezTo>
                  <a:cubicBezTo>
                    <a:pt x="1053" y="2999"/>
                    <a:pt x="1161" y="2992"/>
                    <a:pt x="1295" y="2976"/>
                  </a:cubicBezTo>
                  <a:cubicBezTo>
                    <a:pt x="2955" y="2798"/>
                    <a:pt x="3374" y="693"/>
                    <a:pt x="2509" y="113"/>
                  </a:cubicBezTo>
                  <a:cubicBezTo>
                    <a:pt x="2393" y="34"/>
                    <a:pt x="2281" y="0"/>
                    <a:pt x="2174"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p:cNvSpPr/>
            <p:nvPr/>
          </p:nvSpPr>
          <p:spPr>
            <a:xfrm flipH="1">
              <a:off x="7279492" y="2370114"/>
              <a:ext cx="898" cy="90"/>
            </a:xfrm>
            <a:custGeom>
              <a:avLst/>
              <a:gdLst/>
              <a:ahLst/>
              <a:cxnLst/>
              <a:rect l="l" t="t" r="r" b="b"/>
              <a:pathLst>
                <a:path w="10" h="1" extrusionOk="0">
                  <a:moveTo>
                    <a:pt x="10" y="1"/>
                  </a:moveTo>
                  <a:cubicBezTo>
                    <a:pt x="10" y="1"/>
                    <a:pt x="10" y="1"/>
                    <a:pt x="10" y="1"/>
                  </a:cubicBezTo>
                  <a:cubicBezTo>
                    <a:pt x="10" y="1"/>
                    <a:pt x="1" y="1"/>
                    <a:pt x="1" y="1"/>
                  </a:cubicBezTo>
                  <a:close/>
                </a:path>
              </a:pathLst>
            </a:custGeom>
            <a:solidFill>
              <a:srgbClr val="FFDB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p:cNvSpPr/>
            <p:nvPr/>
          </p:nvSpPr>
          <p:spPr>
            <a:xfrm flipH="1">
              <a:off x="7280300" y="2350900"/>
              <a:ext cx="24063" cy="19304"/>
            </a:xfrm>
            <a:custGeom>
              <a:avLst/>
              <a:gdLst/>
              <a:ahLst/>
              <a:cxnLst/>
              <a:rect l="l" t="t" r="r" b="b"/>
              <a:pathLst>
                <a:path w="268" h="215" extrusionOk="0">
                  <a:moveTo>
                    <a:pt x="0" y="1"/>
                  </a:moveTo>
                  <a:lnTo>
                    <a:pt x="268" y="215"/>
                  </a:lnTo>
                  <a:cubicBezTo>
                    <a:pt x="179" y="144"/>
                    <a:pt x="98" y="72"/>
                    <a:pt x="0"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p:cNvSpPr/>
            <p:nvPr/>
          </p:nvSpPr>
          <p:spPr>
            <a:xfrm flipH="1">
              <a:off x="6718779" y="1726170"/>
              <a:ext cx="910788" cy="704999"/>
            </a:xfrm>
            <a:custGeom>
              <a:avLst/>
              <a:gdLst/>
              <a:ahLst/>
              <a:cxnLst/>
              <a:rect l="l" t="t" r="r" b="b"/>
              <a:pathLst>
                <a:path w="10144" h="7852" extrusionOk="0">
                  <a:moveTo>
                    <a:pt x="5076" y="0"/>
                  </a:moveTo>
                  <a:lnTo>
                    <a:pt x="607" y="759"/>
                  </a:lnTo>
                  <a:cubicBezTo>
                    <a:pt x="607" y="759"/>
                    <a:pt x="339" y="1142"/>
                    <a:pt x="152" y="1651"/>
                  </a:cubicBezTo>
                  <a:cubicBezTo>
                    <a:pt x="143" y="1669"/>
                    <a:pt x="0" y="3007"/>
                    <a:pt x="821" y="3926"/>
                  </a:cubicBezTo>
                  <a:cubicBezTo>
                    <a:pt x="1642" y="4845"/>
                    <a:pt x="3890" y="7164"/>
                    <a:pt x="3899" y="7173"/>
                  </a:cubicBezTo>
                  <a:cubicBezTo>
                    <a:pt x="4407" y="7574"/>
                    <a:pt x="4845" y="7833"/>
                    <a:pt x="5076" y="7851"/>
                  </a:cubicBezTo>
                  <a:cubicBezTo>
                    <a:pt x="5083" y="7851"/>
                    <a:pt x="5089" y="7851"/>
                    <a:pt x="5095" y="7851"/>
                  </a:cubicBezTo>
                  <a:cubicBezTo>
                    <a:pt x="5477" y="7851"/>
                    <a:pt x="6268" y="7321"/>
                    <a:pt x="7110" y="6584"/>
                  </a:cubicBezTo>
                  <a:lnTo>
                    <a:pt x="7110" y="6584"/>
                  </a:lnTo>
                  <a:lnTo>
                    <a:pt x="6236" y="7280"/>
                  </a:lnTo>
                  <a:cubicBezTo>
                    <a:pt x="6236" y="7280"/>
                    <a:pt x="8493" y="4952"/>
                    <a:pt x="9314" y="4033"/>
                  </a:cubicBezTo>
                  <a:cubicBezTo>
                    <a:pt x="10144" y="3105"/>
                    <a:pt x="9992" y="1758"/>
                    <a:pt x="9992" y="1758"/>
                  </a:cubicBezTo>
                  <a:lnTo>
                    <a:pt x="10001" y="1758"/>
                  </a:lnTo>
                  <a:cubicBezTo>
                    <a:pt x="9814" y="1196"/>
                    <a:pt x="9546" y="759"/>
                    <a:pt x="9546" y="759"/>
                  </a:cubicBezTo>
                  <a:lnTo>
                    <a:pt x="5076" y="0"/>
                  </a:ln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p:cNvSpPr/>
            <p:nvPr/>
          </p:nvSpPr>
          <p:spPr>
            <a:xfrm flipH="1">
              <a:off x="6714739" y="1726170"/>
              <a:ext cx="922819" cy="704999"/>
            </a:xfrm>
            <a:custGeom>
              <a:avLst/>
              <a:gdLst/>
              <a:ahLst/>
              <a:cxnLst/>
              <a:rect l="l" t="t" r="r" b="b"/>
              <a:pathLst>
                <a:path w="10278" h="7852" extrusionOk="0">
                  <a:moveTo>
                    <a:pt x="5165" y="0"/>
                  </a:moveTo>
                  <a:lnTo>
                    <a:pt x="696" y="759"/>
                  </a:lnTo>
                  <a:cubicBezTo>
                    <a:pt x="696" y="759"/>
                    <a:pt x="428" y="1142"/>
                    <a:pt x="241" y="1651"/>
                  </a:cubicBezTo>
                  <a:cubicBezTo>
                    <a:pt x="98" y="2017"/>
                    <a:pt x="0" y="2445"/>
                    <a:pt x="80" y="2855"/>
                  </a:cubicBezTo>
                  <a:cubicBezTo>
                    <a:pt x="232" y="3596"/>
                    <a:pt x="2222" y="5737"/>
                    <a:pt x="3711" y="6959"/>
                  </a:cubicBezTo>
                  <a:lnTo>
                    <a:pt x="3979" y="7173"/>
                  </a:lnTo>
                  <a:lnTo>
                    <a:pt x="3988" y="7173"/>
                  </a:lnTo>
                  <a:cubicBezTo>
                    <a:pt x="4496" y="7574"/>
                    <a:pt x="4934" y="7833"/>
                    <a:pt x="5165" y="7851"/>
                  </a:cubicBezTo>
                  <a:cubicBezTo>
                    <a:pt x="5172" y="7851"/>
                    <a:pt x="5178" y="7851"/>
                    <a:pt x="5184" y="7851"/>
                  </a:cubicBezTo>
                  <a:cubicBezTo>
                    <a:pt x="5566" y="7851"/>
                    <a:pt x="6357" y="7321"/>
                    <a:pt x="7199" y="6584"/>
                  </a:cubicBezTo>
                  <a:cubicBezTo>
                    <a:pt x="8618" y="5344"/>
                    <a:pt x="10197" y="3542"/>
                    <a:pt x="10250" y="2855"/>
                  </a:cubicBezTo>
                  <a:cubicBezTo>
                    <a:pt x="10277" y="2480"/>
                    <a:pt x="10197" y="2097"/>
                    <a:pt x="10090" y="1758"/>
                  </a:cubicBezTo>
                  <a:cubicBezTo>
                    <a:pt x="9903" y="1196"/>
                    <a:pt x="9635" y="759"/>
                    <a:pt x="9635" y="759"/>
                  </a:cubicBezTo>
                  <a:lnTo>
                    <a:pt x="5165" y="0"/>
                  </a:ln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p:cNvSpPr/>
            <p:nvPr/>
          </p:nvSpPr>
          <p:spPr>
            <a:xfrm flipH="1">
              <a:off x="7279492" y="1874317"/>
              <a:ext cx="358066" cy="495887"/>
            </a:xfrm>
            <a:custGeom>
              <a:avLst/>
              <a:gdLst/>
              <a:ahLst/>
              <a:cxnLst/>
              <a:rect l="l" t="t" r="r" b="b"/>
              <a:pathLst>
                <a:path w="3988" h="5523" extrusionOk="0">
                  <a:moveTo>
                    <a:pt x="241" y="1"/>
                  </a:moveTo>
                  <a:cubicBezTo>
                    <a:pt x="241" y="1"/>
                    <a:pt x="241" y="1"/>
                    <a:pt x="241" y="1"/>
                  </a:cubicBezTo>
                  <a:lnTo>
                    <a:pt x="241" y="1"/>
                  </a:lnTo>
                  <a:cubicBezTo>
                    <a:pt x="241" y="1"/>
                    <a:pt x="241" y="1"/>
                    <a:pt x="241" y="1"/>
                  </a:cubicBezTo>
                  <a:close/>
                  <a:moveTo>
                    <a:pt x="241" y="1"/>
                  </a:moveTo>
                  <a:cubicBezTo>
                    <a:pt x="98" y="367"/>
                    <a:pt x="0" y="795"/>
                    <a:pt x="80" y="1196"/>
                  </a:cubicBezTo>
                  <a:cubicBezTo>
                    <a:pt x="232" y="1946"/>
                    <a:pt x="2222" y="4087"/>
                    <a:pt x="3711" y="5309"/>
                  </a:cubicBezTo>
                  <a:lnTo>
                    <a:pt x="3979" y="5523"/>
                  </a:lnTo>
                  <a:lnTo>
                    <a:pt x="3988" y="5523"/>
                  </a:lnTo>
                  <a:cubicBezTo>
                    <a:pt x="3979" y="5514"/>
                    <a:pt x="1731" y="3195"/>
                    <a:pt x="910" y="2276"/>
                  </a:cubicBezTo>
                  <a:cubicBezTo>
                    <a:pt x="94" y="1362"/>
                    <a:pt x="231" y="32"/>
                    <a:pt x="241" y="1"/>
                  </a:cubicBezTo>
                  <a:close/>
                </a:path>
              </a:pathLst>
            </a:custGeom>
            <a:solidFill>
              <a:srgbClr val="FFFFFF">
                <a:alpha val="297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p:cNvSpPr/>
            <p:nvPr/>
          </p:nvSpPr>
          <p:spPr>
            <a:xfrm flipH="1">
              <a:off x="6714739" y="1883924"/>
              <a:ext cx="354924" cy="495887"/>
            </a:xfrm>
            <a:custGeom>
              <a:avLst/>
              <a:gdLst/>
              <a:ahLst/>
              <a:cxnLst/>
              <a:rect l="l" t="t" r="r" b="b"/>
              <a:pathLst>
                <a:path w="3953" h="5523" extrusionOk="0">
                  <a:moveTo>
                    <a:pt x="3756" y="1"/>
                  </a:moveTo>
                  <a:cubicBezTo>
                    <a:pt x="3756" y="1"/>
                    <a:pt x="3908" y="1348"/>
                    <a:pt x="3078" y="2276"/>
                  </a:cubicBezTo>
                  <a:cubicBezTo>
                    <a:pt x="2257" y="3195"/>
                    <a:pt x="0" y="5523"/>
                    <a:pt x="0" y="5523"/>
                  </a:cubicBezTo>
                  <a:lnTo>
                    <a:pt x="874" y="4827"/>
                  </a:lnTo>
                  <a:cubicBezTo>
                    <a:pt x="2293" y="3587"/>
                    <a:pt x="3872" y="1785"/>
                    <a:pt x="3925" y="1089"/>
                  </a:cubicBezTo>
                  <a:cubicBezTo>
                    <a:pt x="3952" y="723"/>
                    <a:pt x="3872" y="340"/>
                    <a:pt x="3765" y="1"/>
                  </a:cubicBezTo>
                  <a:close/>
                </a:path>
              </a:pathLst>
            </a:custGeom>
            <a:solidFill>
              <a:srgbClr val="FFFFFF">
                <a:alpha val="297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p:cNvSpPr/>
            <p:nvPr/>
          </p:nvSpPr>
          <p:spPr>
            <a:xfrm flipH="1">
              <a:off x="5187302" y="2141879"/>
              <a:ext cx="1848781" cy="2319708"/>
            </a:xfrm>
            <a:custGeom>
              <a:avLst/>
              <a:gdLst/>
              <a:ahLst/>
              <a:cxnLst/>
              <a:rect l="l" t="t" r="r" b="b"/>
              <a:pathLst>
                <a:path w="20591" h="25836" extrusionOk="0">
                  <a:moveTo>
                    <a:pt x="6326" y="0"/>
                  </a:moveTo>
                  <a:cubicBezTo>
                    <a:pt x="5184" y="3212"/>
                    <a:pt x="2579" y="6593"/>
                    <a:pt x="2579" y="6593"/>
                  </a:cubicBezTo>
                  <a:cubicBezTo>
                    <a:pt x="1964" y="7574"/>
                    <a:pt x="1" y="15086"/>
                    <a:pt x="99" y="16130"/>
                  </a:cubicBezTo>
                  <a:cubicBezTo>
                    <a:pt x="197" y="17164"/>
                    <a:pt x="4229" y="25452"/>
                    <a:pt x="6246" y="25800"/>
                  </a:cubicBezTo>
                  <a:cubicBezTo>
                    <a:pt x="6393" y="25825"/>
                    <a:pt x="6548" y="25836"/>
                    <a:pt x="6709" y="25836"/>
                  </a:cubicBezTo>
                  <a:cubicBezTo>
                    <a:pt x="7825" y="25836"/>
                    <a:pt x="9201" y="25281"/>
                    <a:pt x="10215" y="24774"/>
                  </a:cubicBezTo>
                  <a:cubicBezTo>
                    <a:pt x="11054" y="24355"/>
                    <a:pt x="11643" y="23980"/>
                    <a:pt x="11643" y="23980"/>
                  </a:cubicBezTo>
                  <a:cubicBezTo>
                    <a:pt x="10323" y="22704"/>
                    <a:pt x="8253" y="17352"/>
                    <a:pt x="8405" y="17057"/>
                  </a:cubicBezTo>
                  <a:cubicBezTo>
                    <a:pt x="8547" y="16763"/>
                    <a:pt x="13365" y="14354"/>
                    <a:pt x="13365" y="14354"/>
                  </a:cubicBezTo>
                  <a:cubicBezTo>
                    <a:pt x="13365" y="14354"/>
                    <a:pt x="16033" y="15924"/>
                    <a:pt x="17548" y="15924"/>
                  </a:cubicBezTo>
                  <a:cubicBezTo>
                    <a:pt x="17727" y="15924"/>
                    <a:pt x="17890" y="15902"/>
                    <a:pt x="18030" y="15853"/>
                  </a:cubicBezTo>
                  <a:cubicBezTo>
                    <a:pt x="19279" y="15416"/>
                    <a:pt x="20528" y="10206"/>
                    <a:pt x="20591" y="9207"/>
                  </a:cubicBezTo>
                  <a:cubicBezTo>
                    <a:pt x="20591" y="9144"/>
                    <a:pt x="20591" y="9100"/>
                    <a:pt x="20582" y="9073"/>
                  </a:cubicBezTo>
                  <a:cubicBezTo>
                    <a:pt x="20484" y="8609"/>
                    <a:pt x="14596" y="4952"/>
                    <a:pt x="14596" y="4952"/>
                  </a:cubicBezTo>
                  <a:cubicBezTo>
                    <a:pt x="14105" y="6709"/>
                    <a:pt x="12303" y="6950"/>
                    <a:pt x="12303" y="6950"/>
                  </a:cubicBezTo>
                  <a:lnTo>
                    <a:pt x="12383" y="8707"/>
                  </a:lnTo>
                  <a:cubicBezTo>
                    <a:pt x="12383" y="8707"/>
                    <a:pt x="12116" y="8618"/>
                    <a:pt x="11670" y="8475"/>
                  </a:cubicBezTo>
                  <a:cubicBezTo>
                    <a:pt x="10367" y="8047"/>
                    <a:pt x="7521" y="7155"/>
                    <a:pt x="5354" y="6691"/>
                  </a:cubicBezTo>
                  <a:cubicBezTo>
                    <a:pt x="4783" y="6566"/>
                    <a:pt x="4256" y="6477"/>
                    <a:pt x="3819" y="6432"/>
                  </a:cubicBezTo>
                  <a:cubicBezTo>
                    <a:pt x="5202" y="4907"/>
                    <a:pt x="7727" y="1856"/>
                    <a:pt x="7432" y="1339"/>
                  </a:cubicBezTo>
                  <a:cubicBezTo>
                    <a:pt x="7031" y="643"/>
                    <a:pt x="6326" y="0"/>
                    <a:pt x="6326" y="0"/>
                  </a:cubicBezTo>
                  <a:close/>
                </a:path>
              </a:pathLst>
            </a:custGeom>
            <a:gradFill>
              <a:gsLst>
                <a:gs pos="0">
                  <a:schemeClr val="dk2"/>
                </a:gs>
                <a:gs pos="14000">
                  <a:schemeClr val="dk1"/>
                </a:gs>
                <a:gs pos="73000">
                  <a:schemeClr val="dk2"/>
                </a:gs>
                <a:gs pos="8700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p:cNvSpPr/>
            <p:nvPr/>
          </p:nvSpPr>
          <p:spPr>
            <a:xfrm flipH="1">
              <a:off x="6587423" y="1325904"/>
              <a:ext cx="1172693" cy="509266"/>
            </a:xfrm>
            <a:custGeom>
              <a:avLst/>
              <a:gdLst/>
              <a:ahLst/>
              <a:cxnLst/>
              <a:rect l="l" t="t" r="r" b="b"/>
              <a:pathLst>
                <a:path w="13061" h="5672" extrusionOk="0">
                  <a:moveTo>
                    <a:pt x="6530" y="0"/>
                  </a:moveTo>
                  <a:cubicBezTo>
                    <a:pt x="5605" y="0"/>
                    <a:pt x="4679" y="65"/>
                    <a:pt x="3765" y="194"/>
                  </a:cubicBezTo>
                  <a:cubicBezTo>
                    <a:pt x="2079" y="426"/>
                    <a:pt x="848" y="810"/>
                    <a:pt x="295" y="1006"/>
                  </a:cubicBezTo>
                  <a:cubicBezTo>
                    <a:pt x="107" y="1068"/>
                    <a:pt x="0" y="1265"/>
                    <a:pt x="36" y="1461"/>
                  </a:cubicBezTo>
                  <a:cubicBezTo>
                    <a:pt x="205" y="2460"/>
                    <a:pt x="839" y="5386"/>
                    <a:pt x="2275" y="5600"/>
                  </a:cubicBezTo>
                  <a:cubicBezTo>
                    <a:pt x="2608" y="5650"/>
                    <a:pt x="2923" y="5671"/>
                    <a:pt x="3218" y="5671"/>
                  </a:cubicBezTo>
                  <a:cubicBezTo>
                    <a:pt x="4455" y="5671"/>
                    <a:pt x="5337" y="5300"/>
                    <a:pt x="5719" y="5127"/>
                  </a:cubicBezTo>
                  <a:cubicBezTo>
                    <a:pt x="5754" y="5110"/>
                    <a:pt x="5799" y="5074"/>
                    <a:pt x="5861" y="5038"/>
                  </a:cubicBezTo>
                  <a:cubicBezTo>
                    <a:pt x="6058" y="4887"/>
                    <a:pt x="6294" y="4811"/>
                    <a:pt x="6532" y="4811"/>
                  </a:cubicBezTo>
                  <a:cubicBezTo>
                    <a:pt x="6769" y="4811"/>
                    <a:pt x="7008" y="4887"/>
                    <a:pt x="7208" y="5038"/>
                  </a:cubicBezTo>
                  <a:cubicBezTo>
                    <a:pt x="7700" y="5313"/>
                    <a:pt x="8519" y="5664"/>
                    <a:pt x="9804" y="5664"/>
                  </a:cubicBezTo>
                  <a:cubicBezTo>
                    <a:pt x="10105" y="5664"/>
                    <a:pt x="10432" y="5644"/>
                    <a:pt x="10786" y="5600"/>
                  </a:cubicBezTo>
                  <a:cubicBezTo>
                    <a:pt x="12222" y="5386"/>
                    <a:pt x="12855" y="2460"/>
                    <a:pt x="13025" y="1461"/>
                  </a:cubicBezTo>
                  <a:cubicBezTo>
                    <a:pt x="13061" y="1265"/>
                    <a:pt x="12954" y="1068"/>
                    <a:pt x="12766" y="1006"/>
                  </a:cubicBezTo>
                  <a:cubicBezTo>
                    <a:pt x="12213" y="810"/>
                    <a:pt x="10982" y="426"/>
                    <a:pt x="9296" y="194"/>
                  </a:cubicBezTo>
                  <a:cubicBezTo>
                    <a:pt x="8382" y="65"/>
                    <a:pt x="7456" y="0"/>
                    <a:pt x="65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p:cNvSpPr/>
            <p:nvPr/>
          </p:nvSpPr>
          <p:spPr>
            <a:xfrm flipH="1">
              <a:off x="6951056" y="1972453"/>
              <a:ext cx="447044" cy="264868"/>
            </a:xfrm>
            <a:custGeom>
              <a:avLst/>
              <a:gdLst/>
              <a:ahLst/>
              <a:cxnLst/>
              <a:rect l="l" t="t" r="r" b="b"/>
              <a:pathLst>
                <a:path w="4979" h="2950" extrusionOk="0">
                  <a:moveTo>
                    <a:pt x="2490" y="1"/>
                  </a:moveTo>
                  <a:cubicBezTo>
                    <a:pt x="1374" y="1"/>
                    <a:pt x="259" y="237"/>
                    <a:pt x="152" y="710"/>
                  </a:cubicBezTo>
                  <a:cubicBezTo>
                    <a:pt x="1" y="1370"/>
                    <a:pt x="1829" y="2949"/>
                    <a:pt x="2490" y="2949"/>
                  </a:cubicBezTo>
                  <a:cubicBezTo>
                    <a:pt x="3150" y="2949"/>
                    <a:pt x="4979" y="1370"/>
                    <a:pt x="4827" y="710"/>
                  </a:cubicBezTo>
                  <a:cubicBezTo>
                    <a:pt x="4720" y="237"/>
                    <a:pt x="3605" y="1"/>
                    <a:pt x="2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p:cNvSpPr/>
            <p:nvPr/>
          </p:nvSpPr>
          <p:spPr>
            <a:xfrm flipH="1">
              <a:off x="7103243" y="1883924"/>
              <a:ext cx="132255" cy="28193"/>
            </a:xfrm>
            <a:custGeom>
              <a:avLst/>
              <a:gdLst/>
              <a:ahLst/>
              <a:cxnLst/>
              <a:rect l="l" t="t" r="r" b="b"/>
              <a:pathLst>
                <a:path w="1473" h="314" extrusionOk="0">
                  <a:moveTo>
                    <a:pt x="732" y="1"/>
                  </a:moveTo>
                  <a:cubicBezTo>
                    <a:pt x="322" y="1"/>
                    <a:pt x="1" y="72"/>
                    <a:pt x="1" y="161"/>
                  </a:cubicBezTo>
                  <a:cubicBezTo>
                    <a:pt x="1" y="242"/>
                    <a:pt x="322" y="313"/>
                    <a:pt x="732" y="313"/>
                  </a:cubicBezTo>
                  <a:cubicBezTo>
                    <a:pt x="1142" y="313"/>
                    <a:pt x="1473" y="242"/>
                    <a:pt x="1473" y="161"/>
                  </a:cubicBezTo>
                  <a:cubicBezTo>
                    <a:pt x="1473" y="72"/>
                    <a:pt x="1142" y="1"/>
                    <a:pt x="732"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p:cNvSpPr/>
            <p:nvPr/>
          </p:nvSpPr>
          <p:spPr>
            <a:xfrm flipH="1">
              <a:off x="6335124" y="4356537"/>
              <a:ext cx="1683755" cy="886007"/>
            </a:xfrm>
            <a:custGeom>
              <a:avLst/>
              <a:gdLst/>
              <a:ahLst/>
              <a:cxnLst/>
              <a:rect l="l" t="t" r="r" b="b"/>
              <a:pathLst>
                <a:path w="18753" h="9868" extrusionOk="0">
                  <a:moveTo>
                    <a:pt x="14497" y="1"/>
                  </a:moveTo>
                  <a:cubicBezTo>
                    <a:pt x="13058" y="710"/>
                    <a:pt x="11454" y="1040"/>
                    <a:pt x="9703" y="1040"/>
                  </a:cubicBezTo>
                  <a:cubicBezTo>
                    <a:pt x="7906" y="1040"/>
                    <a:pt x="5956" y="692"/>
                    <a:pt x="3872" y="46"/>
                  </a:cubicBezTo>
                  <a:cubicBezTo>
                    <a:pt x="1" y="3480"/>
                    <a:pt x="1" y="9029"/>
                    <a:pt x="1" y="9029"/>
                  </a:cubicBezTo>
                  <a:cubicBezTo>
                    <a:pt x="2635" y="9600"/>
                    <a:pt x="3972" y="9862"/>
                    <a:pt x="5489" y="9862"/>
                  </a:cubicBezTo>
                  <a:cubicBezTo>
                    <a:pt x="6130" y="9862"/>
                    <a:pt x="6803" y="9815"/>
                    <a:pt x="7619" y="9725"/>
                  </a:cubicBezTo>
                  <a:cubicBezTo>
                    <a:pt x="7976" y="9680"/>
                    <a:pt x="8430" y="5131"/>
                    <a:pt x="8778" y="5131"/>
                  </a:cubicBezTo>
                  <a:cubicBezTo>
                    <a:pt x="8778" y="5131"/>
                    <a:pt x="8779" y="5131"/>
                    <a:pt x="8779" y="5131"/>
                  </a:cubicBezTo>
                  <a:lnTo>
                    <a:pt x="9644" y="5193"/>
                  </a:lnTo>
                  <a:cubicBezTo>
                    <a:pt x="9974" y="6442"/>
                    <a:pt x="11393" y="9868"/>
                    <a:pt x="11598" y="9868"/>
                  </a:cubicBezTo>
                  <a:cubicBezTo>
                    <a:pt x="17486" y="9868"/>
                    <a:pt x="18753" y="9083"/>
                    <a:pt x="18753" y="9083"/>
                  </a:cubicBezTo>
                  <a:cubicBezTo>
                    <a:pt x="18753" y="6478"/>
                    <a:pt x="17548" y="2695"/>
                    <a:pt x="14497" y="1"/>
                  </a:cubicBezTo>
                  <a:close/>
                </a:path>
              </a:pathLst>
            </a:custGeom>
            <a:gradFill>
              <a:gsLst>
                <a:gs pos="0">
                  <a:schemeClr val="accent5"/>
                </a:gs>
                <a:gs pos="25000">
                  <a:schemeClr val="lt2"/>
                </a:gs>
                <a:gs pos="50000">
                  <a:schemeClr val="dk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p:cNvSpPr/>
            <p:nvPr/>
          </p:nvSpPr>
          <p:spPr>
            <a:xfrm flipH="1">
              <a:off x="6300647" y="2309419"/>
              <a:ext cx="261187" cy="145184"/>
            </a:xfrm>
            <a:custGeom>
              <a:avLst/>
              <a:gdLst/>
              <a:ahLst/>
              <a:cxnLst/>
              <a:rect l="l" t="t" r="r" b="b"/>
              <a:pathLst>
                <a:path w="2909" h="1617" extrusionOk="0">
                  <a:moveTo>
                    <a:pt x="744" y="1"/>
                  </a:moveTo>
                  <a:cubicBezTo>
                    <a:pt x="466" y="1"/>
                    <a:pt x="238" y="23"/>
                    <a:pt x="179" y="88"/>
                  </a:cubicBezTo>
                  <a:cubicBezTo>
                    <a:pt x="0" y="293"/>
                    <a:pt x="339" y="1507"/>
                    <a:pt x="981" y="1605"/>
                  </a:cubicBezTo>
                  <a:cubicBezTo>
                    <a:pt x="1033" y="1613"/>
                    <a:pt x="1088" y="1616"/>
                    <a:pt x="1147" y="1616"/>
                  </a:cubicBezTo>
                  <a:cubicBezTo>
                    <a:pt x="1814" y="1616"/>
                    <a:pt x="2855" y="1141"/>
                    <a:pt x="2855" y="1141"/>
                  </a:cubicBezTo>
                  <a:cubicBezTo>
                    <a:pt x="2908" y="606"/>
                    <a:pt x="2632" y="267"/>
                    <a:pt x="2052" y="88"/>
                  </a:cubicBezTo>
                  <a:cubicBezTo>
                    <a:pt x="2052" y="88"/>
                    <a:pt x="1299" y="1"/>
                    <a:pt x="744" y="1"/>
                  </a:cubicBezTo>
                  <a:close/>
                </a:path>
              </a:pathLst>
            </a:custGeom>
            <a:solidFill>
              <a:srgbClr val="E76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flipH="1">
              <a:off x="6383160" y="1621210"/>
              <a:ext cx="281209" cy="467066"/>
            </a:xfrm>
            <a:custGeom>
              <a:avLst/>
              <a:gdLst/>
              <a:ahLst/>
              <a:cxnLst/>
              <a:rect l="l" t="t" r="r" b="b"/>
              <a:pathLst>
                <a:path w="3132" h="5202" extrusionOk="0">
                  <a:moveTo>
                    <a:pt x="937" y="1"/>
                  </a:moveTo>
                  <a:cubicBezTo>
                    <a:pt x="937" y="1"/>
                    <a:pt x="0" y="90"/>
                    <a:pt x="63" y="830"/>
                  </a:cubicBezTo>
                  <a:cubicBezTo>
                    <a:pt x="125" y="1571"/>
                    <a:pt x="803" y="3355"/>
                    <a:pt x="2338" y="5202"/>
                  </a:cubicBezTo>
                  <a:cubicBezTo>
                    <a:pt x="2338" y="5202"/>
                    <a:pt x="2828" y="4684"/>
                    <a:pt x="3132" y="4461"/>
                  </a:cubicBezTo>
                  <a:cubicBezTo>
                    <a:pt x="3132" y="4461"/>
                    <a:pt x="937" y="1366"/>
                    <a:pt x="937"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flipH="1">
              <a:off x="6351914" y="2002351"/>
              <a:ext cx="233982" cy="279952"/>
            </a:xfrm>
            <a:custGeom>
              <a:avLst/>
              <a:gdLst/>
              <a:ahLst/>
              <a:cxnLst/>
              <a:rect l="l" t="t" r="r" b="b"/>
              <a:pathLst>
                <a:path w="2606" h="3118" extrusionOk="0">
                  <a:moveTo>
                    <a:pt x="1559" y="1"/>
                  </a:moveTo>
                  <a:cubicBezTo>
                    <a:pt x="1377" y="1"/>
                    <a:pt x="1193" y="65"/>
                    <a:pt x="1044" y="198"/>
                  </a:cubicBezTo>
                  <a:cubicBezTo>
                    <a:pt x="563" y="618"/>
                    <a:pt x="1" y="1171"/>
                    <a:pt x="72" y="1403"/>
                  </a:cubicBezTo>
                  <a:cubicBezTo>
                    <a:pt x="174" y="1793"/>
                    <a:pt x="1065" y="3118"/>
                    <a:pt x="1383" y="3118"/>
                  </a:cubicBezTo>
                  <a:cubicBezTo>
                    <a:pt x="1400" y="3118"/>
                    <a:pt x="1415" y="3114"/>
                    <a:pt x="1428" y="3107"/>
                  </a:cubicBezTo>
                  <a:cubicBezTo>
                    <a:pt x="1704" y="2946"/>
                    <a:pt x="1597" y="2518"/>
                    <a:pt x="1597" y="2518"/>
                  </a:cubicBezTo>
                  <a:lnTo>
                    <a:pt x="1285" y="1528"/>
                  </a:lnTo>
                  <a:lnTo>
                    <a:pt x="2605" y="850"/>
                  </a:lnTo>
                  <a:lnTo>
                    <a:pt x="2177" y="305"/>
                  </a:lnTo>
                  <a:cubicBezTo>
                    <a:pt x="2022" y="105"/>
                    <a:pt x="1792" y="1"/>
                    <a:pt x="1559"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flipH="1">
              <a:off x="6381544" y="2037727"/>
              <a:ext cx="156317" cy="244577"/>
            </a:xfrm>
            <a:custGeom>
              <a:avLst/>
              <a:gdLst/>
              <a:ahLst/>
              <a:cxnLst/>
              <a:rect l="l" t="t" r="r" b="b"/>
              <a:pathLst>
                <a:path w="1741" h="2724" extrusionOk="0">
                  <a:moveTo>
                    <a:pt x="1143" y="1"/>
                  </a:moveTo>
                  <a:cubicBezTo>
                    <a:pt x="1143" y="1"/>
                    <a:pt x="1" y="607"/>
                    <a:pt x="117" y="1009"/>
                  </a:cubicBezTo>
                  <a:cubicBezTo>
                    <a:pt x="219" y="1399"/>
                    <a:pt x="1110" y="2724"/>
                    <a:pt x="1428" y="2724"/>
                  </a:cubicBezTo>
                  <a:cubicBezTo>
                    <a:pt x="1445" y="2724"/>
                    <a:pt x="1460" y="2720"/>
                    <a:pt x="1473" y="2713"/>
                  </a:cubicBezTo>
                  <a:cubicBezTo>
                    <a:pt x="1740" y="2552"/>
                    <a:pt x="1642" y="2124"/>
                    <a:pt x="1642" y="2124"/>
                  </a:cubicBezTo>
                  <a:lnTo>
                    <a:pt x="1330" y="1134"/>
                  </a:lnTo>
                  <a:lnTo>
                    <a:pt x="1723" y="804"/>
                  </a:lnTo>
                  <a:lnTo>
                    <a:pt x="1143" y="1"/>
                  </a:ln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p:cNvSpPr/>
            <p:nvPr/>
          </p:nvSpPr>
          <p:spPr>
            <a:xfrm flipH="1">
              <a:off x="6032366" y="2005673"/>
              <a:ext cx="431780" cy="428638"/>
            </a:xfrm>
            <a:custGeom>
              <a:avLst/>
              <a:gdLst/>
              <a:ahLst/>
              <a:cxnLst/>
              <a:rect l="l" t="t" r="r" b="b"/>
              <a:pathLst>
                <a:path w="4809" h="4774" extrusionOk="0">
                  <a:moveTo>
                    <a:pt x="1187" y="1"/>
                  </a:moveTo>
                  <a:cubicBezTo>
                    <a:pt x="1187" y="1"/>
                    <a:pt x="152" y="590"/>
                    <a:pt x="1" y="1143"/>
                  </a:cubicBezTo>
                  <a:lnTo>
                    <a:pt x="1357" y="3096"/>
                  </a:lnTo>
                  <a:lnTo>
                    <a:pt x="518" y="3418"/>
                  </a:lnTo>
                  <a:cubicBezTo>
                    <a:pt x="518" y="3418"/>
                    <a:pt x="964" y="4229"/>
                    <a:pt x="1660" y="4774"/>
                  </a:cubicBezTo>
                  <a:cubicBezTo>
                    <a:pt x="1660" y="4774"/>
                    <a:pt x="2155" y="4401"/>
                    <a:pt x="2792" y="4401"/>
                  </a:cubicBezTo>
                  <a:cubicBezTo>
                    <a:pt x="3111" y="4401"/>
                    <a:pt x="3465" y="4494"/>
                    <a:pt x="3810" y="4774"/>
                  </a:cubicBezTo>
                  <a:cubicBezTo>
                    <a:pt x="3810" y="4774"/>
                    <a:pt x="4176" y="4024"/>
                    <a:pt x="4809" y="3873"/>
                  </a:cubicBezTo>
                  <a:cubicBezTo>
                    <a:pt x="4809" y="3873"/>
                    <a:pt x="1847" y="1187"/>
                    <a:pt x="11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flipH="1">
              <a:off x="5725568" y="2353324"/>
              <a:ext cx="396584" cy="412566"/>
            </a:xfrm>
            <a:custGeom>
              <a:avLst/>
              <a:gdLst/>
              <a:ahLst/>
              <a:cxnLst/>
              <a:rect l="l" t="t" r="r" b="b"/>
              <a:pathLst>
                <a:path w="4417" h="4595" extrusionOk="0">
                  <a:moveTo>
                    <a:pt x="1000" y="1"/>
                  </a:moveTo>
                  <a:cubicBezTo>
                    <a:pt x="54" y="134"/>
                    <a:pt x="1" y="902"/>
                    <a:pt x="1" y="902"/>
                  </a:cubicBezTo>
                  <a:lnTo>
                    <a:pt x="2124" y="4595"/>
                  </a:lnTo>
                  <a:cubicBezTo>
                    <a:pt x="4265" y="4051"/>
                    <a:pt x="4417" y="2597"/>
                    <a:pt x="4417" y="2597"/>
                  </a:cubicBezTo>
                  <a:lnTo>
                    <a:pt x="1000" y="1"/>
                  </a:ln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flipH="1">
              <a:off x="6335124" y="4511148"/>
              <a:ext cx="237933" cy="664954"/>
            </a:xfrm>
            <a:custGeom>
              <a:avLst/>
              <a:gdLst/>
              <a:ahLst/>
              <a:cxnLst/>
              <a:rect l="l" t="t" r="r" b="b"/>
              <a:pathLst>
                <a:path w="2650" h="7406" extrusionOk="0">
                  <a:moveTo>
                    <a:pt x="0" y="1"/>
                  </a:moveTo>
                  <a:lnTo>
                    <a:pt x="0" y="1"/>
                  </a:lnTo>
                  <a:cubicBezTo>
                    <a:pt x="27" y="45"/>
                    <a:pt x="2070" y="3819"/>
                    <a:pt x="2561" y="7405"/>
                  </a:cubicBezTo>
                  <a:cubicBezTo>
                    <a:pt x="2623" y="7378"/>
                    <a:pt x="2650" y="7361"/>
                    <a:pt x="2650" y="7361"/>
                  </a:cubicBezTo>
                  <a:cubicBezTo>
                    <a:pt x="2650" y="5273"/>
                    <a:pt x="1874" y="2436"/>
                    <a:pt x="0" y="1"/>
                  </a:cubicBezTo>
                  <a:close/>
                </a:path>
              </a:pathLst>
            </a:custGeom>
            <a:solidFill>
              <a:srgbClr val="FFFFFF">
                <a:alpha val="297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flipH="1">
              <a:off x="7835357" y="4555233"/>
              <a:ext cx="183522" cy="613597"/>
            </a:xfrm>
            <a:custGeom>
              <a:avLst/>
              <a:gdLst/>
              <a:ahLst/>
              <a:cxnLst/>
              <a:rect l="l" t="t" r="r" b="b"/>
              <a:pathLst>
                <a:path w="2044" h="6834" extrusionOk="0">
                  <a:moveTo>
                    <a:pt x="2044" y="0"/>
                  </a:moveTo>
                  <a:lnTo>
                    <a:pt x="2044" y="0"/>
                  </a:lnTo>
                  <a:cubicBezTo>
                    <a:pt x="10" y="3203"/>
                    <a:pt x="1" y="6816"/>
                    <a:pt x="1" y="6816"/>
                  </a:cubicBezTo>
                  <a:cubicBezTo>
                    <a:pt x="36" y="6825"/>
                    <a:pt x="63" y="6825"/>
                    <a:pt x="99" y="6834"/>
                  </a:cubicBezTo>
                  <a:cubicBezTo>
                    <a:pt x="242" y="4363"/>
                    <a:pt x="1303" y="1633"/>
                    <a:pt x="2044" y="0"/>
                  </a:cubicBezTo>
                  <a:close/>
                </a:path>
              </a:pathLst>
            </a:custGeom>
            <a:solidFill>
              <a:srgbClr val="FFFFFF">
                <a:alpha val="297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flipH="1">
              <a:off x="7285867" y="2141879"/>
              <a:ext cx="1022931" cy="2369090"/>
            </a:xfrm>
            <a:custGeom>
              <a:avLst/>
              <a:gdLst/>
              <a:ahLst/>
              <a:cxnLst/>
              <a:rect l="l" t="t" r="r" b="b"/>
              <a:pathLst>
                <a:path w="11393" h="26386" extrusionOk="0">
                  <a:moveTo>
                    <a:pt x="5023" y="0"/>
                  </a:moveTo>
                  <a:cubicBezTo>
                    <a:pt x="5023" y="0"/>
                    <a:pt x="4318" y="643"/>
                    <a:pt x="3917" y="1339"/>
                  </a:cubicBezTo>
                  <a:cubicBezTo>
                    <a:pt x="3649" y="1820"/>
                    <a:pt x="5790" y="4461"/>
                    <a:pt x="7209" y="6067"/>
                  </a:cubicBezTo>
                  <a:cubicBezTo>
                    <a:pt x="6947" y="6103"/>
                    <a:pt x="6683" y="6123"/>
                    <a:pt x="6428" y="6123"/>
                  </a:cubicBezTo>
                  <a:cubicBezTo>
                    <a:pt x="5877" y="6123"/>
                    <a:pt x="5371" y="6031"/>
                    <a:pt x="5023" y="5817"/>
                  </a:cubicBezTo>
                  <a:cubicBezTo>
                    <a:pt x="4839" y="5703"/>
                    <a:pt x="4572" y="5640"/>
                    <a:pt x="4258" y="5640"/>
                  </a:cubicBezTo>
                  <a:cubicBezTo>
                    <a:pt x="3487" y="5640"/>
                    <a:pt x="2431" y="6018"/>
                    <a:pt x="1633" y="6950"/>
                  </a:cubicBezTo>
                  <a:cubicBezTo>
                    <a:pt x="500" y="8261"/>
                    <a:pt x="1356" y="10206"/>
                    <a:pt x="1356" y="10206"/>
                  </a:cubicBezTo>
                  <a:cubicBezTo>
                    <a:pt x="1356" y="10206"/>
                    <a:pt x="3346" y="13997"/>
                    <a:pt x="3738" y="14586"/>
                  </a:cubicBezTo>
                  <a:cubicBezTo>
                    <a:pt x="4131" y="15175"/>
                    <a:pt x="5469" y="15487"/>
                    <a:pt x="5282" y="16049"/>
                  </a:cubicBezTo>
                  <a:cubicBezTo>
                    <a:pt x="5085" y="16611"/>
                    <a:pt x="0" y="20599"/>
                    <a:pt x="678" y="23766"/>
                  </a:cubicBezTo>
                  <a:cubicBezTo>
                    <a:pt x="1158" y="25999"/>
                    <a:pt x="3221" y="26386"/>
                    <a:pt x="4704" y="26386"/>
                  </a:cubicBezTo>
                  <a:cubicBezTo>
                    <a:pt x="5318" y="26386"/>
                    <a:pt x="5832" y="26319"/>
                    <a:pt x="6093" y="26291"/>
                  </a:cubicBezTo>
                  <a:cubicBezTo>
                    <a:pt x="6986" y="26201"/>
                    <a:pt x="6968" y="25800"/>
                    <a:pt x="7101" y="24712"/>
                  </a:cubicBezTo>
                  <a:cubicBezTo>
                    <a:pt x="7235" y="23623"/>
                    <a:pt x="11393" y="16665"/>
                    <a:pt x="11348" y="14229"/>
                  </a:cubicBezTo>
                  <a:cubicBezTo>
                    <a:pt x="11312" y="12418"/>
                    <a:pt x="9608" y="8672"/>
                    <a:pt x="8734" y="6861"/>
                  </a:cubicBezTo>
                  <a:cubicBezTo>
                    <a:pt x="8734" y="6861"/>
                    <a:pt x="7530" y="3845"/>
                    <a:pt x="5023" y="0"/>
                  </a:cubicBezTo>
                  <a:close/>
                </a:path>
              </a:pathLst>
            </a:custGeom>
            <a:gradFill>
              <a:gsLst>
                <a:gs pos="0">
                  <a:schemeClr val="dk2"/>
                </a:gs>
                <a:gs pos="14000">
                  <a:schemeClr val="dk1"/>
                </a:gs>
                <a:gs pos="73000">
                  <a:schemeClr val="dk2"/>
                </a:gs>
                <a:gs pos="8700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flipH="1">
              <a:off x="6585807" y="4356537"/>
              <a:ext cx="1601241" cy="704191"/>
            </a:xfrm>
            <a:custGeom>
              <a:avLst/>
              <a:gdLst/>
              <a:ahLst/>
              <a:cxnLst/>
              <a:rect l="l" t="t" r="r" b="b"/>
              <a:pathLst>
                <a:path w="17834" h="7843" extrusionOk="0">
                  <a:moveTo>
                    <a:pt x="16370" y="1"/>
                  </a:moveTo>
                  <a:cubicBezTo>
                    <a:pt x="12097" y="5310"/>
                    <a:pt x="830" y="5354"/>
                    <a:pt x="464" y="5354"/>
                  </a:cubicBezTo>
                  <a:cubicBezTo>
                    <a:pt x="458" y="5354"/>
                    <a:pt x="455" y="5354"/>
                    <a:pt x="455" y="5354"/>
                  </a:cubicBezTo>
                  <a:lnTo>
                    <a:pt x="0" y="7843"/>
                  </a:lnTo>
                  <a:cubicBezTo>
                    <a:pt x="12463" y="7263"/>
                    <a:pt x="17834" y="857"/>
                    <a:pt x="17834" y="857"/>
                  </a:cubicBezTo>
                  <a:lnTo>
                    <a:pt x="16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p:cNvSpPr/>
            <p:nvPr/>
          </p:nvSpPr>
          <p:spPr>
            <a:xfrm flipH="1">
              <a:off x="5784827" y="2689752"/>
              <a:ext cx="146620" cy="76138"/>
            </a:xfrm>
            <a:custGeom>
              <a:avLst/>
              <a:gdLst/>
              <a:ahLst/>
              <a:cxnLst/>
              <a:rect l="l" t="t" r="r" b="b"/>
              <a:pathLst>
                <a:path w="1633" h="848" extrusionOk="0">
                  <a:moveTo>
                    <a:pt x="1633" y="0"/>
                  </a:moveTo>
                  <a:lnTo>
                    <a:pt x="1633" y="0"/>
                  </a:lnTo>
                  <a:cubicBezTo>
                    <a:pt x="1294" y="330"/>
                    <a:pt x="776" y="652"/>
                    <a:pt x="0" y="848"/>
                  </a:cubicBezTo>
                  <a:cubicBezTo>
                    <a:pt x="0" y="848"/>
                    <a:pt x="928" y="723"/>
                    <a:pt x="1633" y="0"/>
                  </a:cubicBezTo>
                  <a:close/>
                </a:path>
              </a:pathLst>
            </a:custGeom>
            <a:solidFill>
              <a:srgbClr val="925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flipH="1">
              <a:off x="5637398" y="2513502"/>
              <a:ext cx="378986" cy="331759"/>
            </a:xfrm>
            <a:custGeom>
              <a:avLst/>
              <a:gdLst/>
              <a:ahLst/>
              <a:cxnLst/>
              <a:rect l="l" t="t" r="r" b="b"/>
              <a:pathLst>
                <a:path w="4221" h="3695" extrusionOk="0">
                  <a:moveTo>
                    <a:pt x="2168" y="1"/>
                  </a:moveTo>
                  <a:cubicBezTo>
                    <a:pt x="1499" y="652"/>
                    <a:pt x="553" y="1009"/>
                    <a:pt x="0" y="1169"/>
                  </a:cubicBezTo>
                  <a:lnTo>
                    <a:pt x="946" y="2811"/>
                  </a:lnTo>
                  <a:lnTo>
                    <a:pt x="991" y="3694"/>
                  </a:lnTo>
                  <a:cubicBezTo>
                    <a:pt x="2302" y="3507"/>
                    <a:pt x="3649" y="2097"/>
                    <a:pt x="4220" y="1428"/>
                  </a:cubicBezTo>
                  <a:cubicBezTo>
                    <a:pt x="3631" y="1062"/>
                    <a:pt x="3239" y="813"/>
                    <a:pt x="3239" y="813"/>
                  </a:cubicBezTo>
                  <a:lnTo>
                    <a:pt x="2168" y="1"/>
                  </a:lnTo>
                  <a:close/>
                </a:path>
              </a:pathLst>
            </a:custGeom>
            <a:gradFill>
              <a:gsLst>
                <a:gs pos="0">
                  <a:schemeClr val="lt1"/>
                </a:gs>
                <a:gs pos="50000">
                  <a:schemeClr val="dk2"/>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p:cNvSpPr/>
            <p:nvPr/>
          </p:nvSpPr>
          <p:spPr>
            <a:xfrm flipH="1">
              <a:off x="7285867" y="3362607"/>
              <a:ext cx="982886" cy="1148361"/>
            </a:xfrm>
            <a:custGeom>
              <a:avLst/>
              <a:gdLst/>
              <a:ahLst/>
              <a:cxnLst/>
              <a:rect l="l" t="t" r="r" b="b"/>
              <a:pathLst>
                <a:path w="10947" h="12790" extrusionOk="0">
                  <a:moveTo>
                    <a:pt x="10839" y="0"/>
                  </a:moveTo>
                  <a:cubicBezTo>
                    <a:pt x="10065" y="1337"/>
                    <a:pt x="7651" y="7130"/>
                    <a:pt x="3237" y="7130"/>
                  </a:cubicBezTo>
                  <a:cubicBezTo>
                    <a:pt x="2821" y="7130"/>
                    <a:pt x="2388" y="7079"/>
                    <a:pt x="1936" y="6967"/>
                  </a:cubicBezTo>
                  <a:cubicBezTo>
                    <a:pt x="1660" y="6905"/>
                    <a:pt x="1401" y="6851"/>
                    <a:pt x="1133" y="6807"/>
                  </a:cubicBezTo>
                  <a:cubicBezTo>
                    <a:pt x="446" y="7913"/>
                    <a:pt x="0" y="9091"/>
                    <a:pt x="232" y="10170"/>
                  </a:cubicBezTo>
                  <a:cubicBezTo>
                    <a:pt x="712" y="12403"/>
                    <a:pt x="2775" y="12790"/>
                    <a:pt x="4258" y="12790"/>
                  </a:cubicBezTo>
                  <a:cubicBezTo>
                    <a:pt x="4872" y="12790"/>
                    <a:pt x="5386" y="12723"/>
                    <a:pt x="5647" y="12695"/>
                  </a:cubicBezTo>
                  <a:cubicBezTo>
                    <a:pt x="6540" y="12605"/>
                    <a:pt x="6522" y="12204"/>
                    <a:pt x="6655" y="11116"/>
                  </a:cubicBezTo>
                  <a:cubicBezTo>
                    <a:pt x="6789" y="10027"/>
                    <a:pt x="10947" y="3069"/>
                    <a:pt x="10902" y="633"/>
                  </a:cubicBezTo>
                  <a:cubicBezTo>
                    <a:pt x="10902" y="437"/>
                    <a:pt x="10875" y="232"/>
                    <a:pt x="10839"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flipH="1">
              <a:off x="8118900" y="3184742"/>
              <a:ext cx="506303" cy="405204"/>
            </a:xfrm>
            <a:custGeom>
              <a:avLst/>
              <a:gdLst/>
              <a:ahLst/>
              <a:cxnLst/>
              <a:rect l="l" t="t" r="r" b="b"/>
              <a:pathLst>
                <a:path w="5639" h="4513" extrusionOk="0">
                  <a:moveTo>
                    <a:pt x="3283" y="1"/>
                  </a:moveTo>
                  <a:cubicBezTo>
                    <a:pt x="2239" y="1354"/>
                    <a:pt x="1350" y="1659"/>
                    <a:pt x="762" y="1659"/>
                  </a:cubicBezTo>
                  <a:cubicBezTo>
                    <a:pt x="281" y="1659"/>
                    <a:pt x="1" y="1455"/>
                    <a:pt x="1" y="1455"/>
                  </a:cubicBezTo>
                  <a:lnTo>
                    <a:pt x="1" y="1455"/>
                  </a:lnTo>
                  <a:cubicBezTo>
                    <a:pt x="1060" y="3125"/>
                    <a:pt x="3391" y="4512"/>
                    <a:pt x="4700" y="4512"/>
                  </a:cubicBezTo>
                  <a:cubicBezTo>
                    <a:pt x="5264" y="4512"/>
                    <a:pt x="5639" y="4254"/>
                    <a:pt x="5639" y="3649"/>
                  </a:cubicBezTo>
                  <a:cubicBezTo>
                    <a:pt x="5639" y="1633"/>
                    <a:pt x="3283" y="1"/>
                    <a:pt x="3283"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flipH="1">
              <a:off x="8034771" y="3134192"/>
              <a:ext cx="555954" cy="405653"/>
            </a:xfrm>
            <a:custGeom>
              <a:avLst/>
              <a:gdLst/>
              <a:ahLst/>
              <a:cxnLst/>
              <a:rect l="l" t="t" r="r" b="b"/>
              <a:pathLst>
                <a:path w="6192" h="4518" extrusionOk="0">
                  <a:moveTo>
                    <a:pt x="2082" y="0"/>
                  </a:moveTo>
                  <a:cubicBezTo>
                    <a:pt x="1096" y="0"/>
                    <a:pt x="1" y="331"/>
                    <a:pt x="500" y="1937"/>
                  </a:cubicBezTo>
                  <a:cubicBezTo>
                    <a:pt x="1053" y="3715"/>
                    <a:pt x="2825" y="4518"/>
                    <a:pt x="4146" y="4518"/>
                  </a:cubicBezTo>
                  <a:cubicBezTo>
                    <a:pt x="4848" y="4518"/>
                    <a:pt x="5422" y="4291"/>
                    <a:pt x="5620" y="3864"/>
                  </a:cubicBezTo>
                  <a:cubicBezTo>
                    <a:pt x="6191" y="2642"/>
                    <a:pt x="3408" y="162"/>
                    <a:pt x="3408" y="162"/>
                  </a:cubicBezTo>
                  <a:cubicBezTo>
                    <a:pt x="3408" y="162"/>
                    <a:pt x="2772" y="0"/>
                    <a:pt x="2082" y="0"/>
                  </a:cubicBezTo>
                  <a:close/>
                </a:path>
              </a:pathLst>
            </a:custGeom>
            <a:solidFill>
              <a:srgbClr val="191919">
                <a:alpha val="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p:cNvSpPr/>
            <p:nvPr/>
          </p:nvSpPr>
          <p:spPr>
            <a:xfrm flipH="1">
              <a:off x="7934660" y="3114260"/>
              <a:ext cx="395776" cy="451084"/>
            </a:xfrm>
            <a:custGeom>
              <a:avLst/>
              <a:gdLst/>
              <a:ahLst/>
              <a:cxnLst/>
              <a:rect l="l" t="t" r="r" b="b"/>
              <a:pathLst>
                <a:path w="4408" h="5024" extrusionOk="0">
                  <a:moveTo>
                    <a:pt x="2356" y="0"/>
                  </a:moveTo>
                  <a:lnTo>
                    <a:pt x="0" y="786"/>
                  </a:lnTo>
                  <a:cubicBezTo>
                    <a:pt x="3132" y="3114"/>
                    <a:pt x="2168" y="5023"/>
                    <a:pt x="2168" y="5023"/>
                  </a:cubicBezTo>
                  <a:cubicBezTo>
                    <a:pt x="3301" y="4113"/>
                    <a:pt x="4407" y="3506"/>
                    <a:pt x="4407" y="3506"/>
                  </a:cubicBezTo>
                  <a:cubicBezTo>
                    <a:pt x="4265" y="589"/>
                    <a:pt x="2356" y="0"/>
                    <a:pt x="2356" y="0"/>
                  </a:cubicBezTo>
                  <a:close/>
                </a:path>
              </a:pathLst>
            </a:custGeom>
            <a:gradFill>
              <a:gsLst>
                <a:gs pos="0">
                  <a:schemeClr val="lt1"/>
                </a:gs>
                <a:gs pos="50000">
                  <a:schemeClr val="dk2"/>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flipH="1">
              <a:off x="8186958" y="2324503"/>
              <a:ext cx="195554" cy="473441"/>
            </a:xfrm>
            <a:custGeom>
              <a:avLst/>
              <a:gdLst/>
              <a:ahLst/>
              <a:cxnLst/>
              <a:rect l="l" t="t" r="r" b="b"/>
              <a:pathLst>
                <a:path w="2178" h="5273" extrusionOk="0">
                  <a:moveTo>
                    <a:pt x="1792" y="0"/>
                  </a:moveTo>
                  <a:cubicBezTo>
                    <a:pt x="1428" y="0"/>
                    <a:pt x="915" y="302"/>
                    <a:pt x="759" y="1187"/>
                  </a:cubicBezTo>
                  <a:cubicBezTo>
                    <a:pt x="625" y="1963"/>
                    <a:pt x="1" y="4818"/>
                    <a:pt x="1" y="4818"/>
                  </a:cubicBezTo>
                  <a:lnTo>
                    <a:pt x="1018" y="5273"/>
                  </a:lnTo>
                  <a:cubicBezTo>
                    <a:pt x="1196" y="3025"/>
                    <a:pt x="2177" y="687"/>
                    <a:pt x="2177" y="268"/>
                  </a:cubicBezTo>
                  <a:cubicBezTo>
                    <a:pt x="2177" y="110"/>
                    <a:pt x="2012" y="0"/>
                    <a:pt x="1792" y="0"/>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flipH="1">
              <a:off x="8392837" y="2240733"/>
              <a:ext cx="119595" cy="541229"/>
            </a:xfrm>
            <a:custGeom>
              <a:avLst/>
              <a:gdLst/>
              <a:ahLst/>
              <a:cxnLst/>
              <a:rect l="l" t="t" r="r" b="b"/>
              <a:pathLst>
                <a:path w="1332" h="6028" extrusionOk="0">
                  <a:moveTo>
                    <a:pt x="905" y="0"/>
                  </a:moveTo>
                  <a:cubicBezTo>
                    <a:pt x="536" y="0"/>
                    <a:pt x="1" y="420"/>
                    <a:pt x="56" y="1540"/>
                  </a:cubicBezTo>
                  <a:cubicBezTo>
                    <a:pt x="101" y="2423"/>
                    <a:pt x="145" y="5733"/>
                    <a:pt x="145" y="5733"/>
                  </a:cubicBezTo>
                  <a:lnTo>
                    <a:pt x="1242" y="6027"/>
                  </a:lnTo>
                  <a:cubicBezTo>
                    <a:pt x="903" y="3494"/>
                    <a:pt x="1332" y="693"/>
                    <a:pt x="1234" y="229"/>
                  </a:cubicBezTo>
                  <a:cubicBezTo>
                    <a:pt x="1203" y="85"/>
                    <a:pt x="1071" y="0"/>
                    <a:pt x="905" y="0"/>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p:nvPr/>
          </p:nvSpPr>
          <p:spPr>
            <a:xfrm flipH="1">
              <a:off x="8517011" y="2308072"/>
              <a:ext cx="210279" cy="517167"/>
            </a:xfrm>
            <a:custGeom>
              <a:avLst/>
              <a:gdLst/>
              <a:ahLst/>
              <a:cxnLst/>
              <a:rect l="l" t="t" r="r" b="b"/>
              <a:pathLst>
                <a:path w="2342" h="5760" extrusionOk="0">
                  <a:moveTo>
                    <a:pt x="883" y="1"/>
                  </a:moveTo>
                  <a:cubicBezTo>
                    <a:pt x="522" y="1"/>
                    <a:pt x="1" y="501"/>
                    <a:pt x="308" y="1655"/>
                  </a:cubicBezTo>
                  <a:cubicBezTo>
                    <a:pt x="531" y="2503"/>
                    <a:pt x="1236" y="5679"/>
                    <a:pt x="1236" y="5679"/>
                  </a:cubicBezTo>
                  <a:lnTo>
                    <a:pt x="2342" y="5759"/>
                  </a:lnTo>
                  <a:cubicBezTo>
                    <a:pt x="1503" y="3377"/>
                    <a:pt x="1343" y="603"/>
                    <a:pt x="1155" y="166"/>
                  </a:cubicBezTo>
                  <a:cubicBezTo>
                    <a:pt x="1108" y="58"/>
                    <a:pt x="1005" y="1"/>
                    <a:pt x="883"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p:cNvSpPr/>
            <p:nvPr/>
          </p:nvSpPr>
          <p:spPr>
            <a:xfrm flipH="1">
              <a:off x="7456460" y="2658507"/>
              <a:ext cx="411848" cy="469490"/>
            </a:xfrm>
            <a:custGeom>
              <a:avLst/>
              <a:gdLst/>
              <a:ahLst/>
              <a:cxnLst/>
              <a:rect l="l" t="t" r="r" b="b"/>
              <a:pathLst>
                <a:path w="4587" h="5229" extrusionOk="0">
                  <a:moveTo>
                    <a:pt x="1" y="0"/>
                  </a:moveTo>
                  <a:cubicBezTo>
                    <a:pt x="2267" y="1820"/>
                    <a:pt x="4586" y="5228"/>
                    <a:pt x="4586" y="5228"/>
                  </a:cubicBezTo>
                  <a:cubicBezTo>
                    <a:pt x="4551" y="4559"/>
                    <a:pt x="3543" y="1722"/>
                    <a:pt x="2303" y="313"/>
                  </a:cubicBezTo>
                  <a:cubicBezTo>
                    <a:pt x="2043" y="349"/>
                    <a:pt x="1781" y="369"/>
                    <a:pt x="1526" y="369"/>
                  </a:cubicBezTo>
                  <a:cubicBezTo>
                    <a:pt x="976" y="369"/>
                    <a:pt x="465" y="277"/>
                    <a:pt x="117" y="63"/>
                  </a:cubicBezTo>
                  <a:cubicBezTo>
                    <a:pt x="81" y="45"/>
                    <a:pt x="46" y="18"/>
                    <a:pt x="1"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flipH="1">
              <a:off x="8625113" y="2481269"/>
              <a:ext cx="235598" cy="442465"/>
            </a:xfrm>
            <a:custGeom>
              <a:avLst/>
              <a:gdLst/>
              <a:ahLst/>
              <a:cxnLst/>
              <a:rect l="l" t="t" r="r" b="b"/>
              <a:pathLst>
                <a:path w="2624" h="4928" extrusionOk="0">
                  <a:moveTo>
                    <a:pt x="845" y="0"/>
                  </a:moveTo>
                  <a:cubicBezTo>
                    <a:pt x="512" y="0"/>
                    <a:pt x="1" y="516"/>
                    <a:pt x="402" y="1537"/>
                  </a:cubicBezTo>
                  <a:cubicBezTo>
                    <a:pt x="688" y="2242"/>
                    <a:pt x="1615" y="4927"/>
                    <a:pt x="1615" y="4927"/>
                  </a:cubicBezTo>
                  <a:lnTo>
                    <a:pt x="2624" y="4838"/>
                  </a:lnTo>
                  <a:cubicBezTo>
                    <a:pt x="1651" y="2875"/>
                    <a:pt x="1259" y="467"/>
                    <a:pt x="1053" y="110"/>
                  </a:cubicBezTo>
                  <a:cubicBezTo>
                    <a:pt x="1010" y="37"/>
                    <a:pt x="934" y="0"/>
                    <a:pt x="845" y="0"/>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p:cNvSpPr/>
            <p:nvPr/>
          </p:nvSpPr>
          <p:spPr>
            <a:xfrm flipH="1">
              <a:off x="8010798" y="2956236"/>
              <a:ext cx="269178" cy="203724"/>
            </a:xfrm>
            <a:custGeom>
              <a:avLst/>
              <a:gdLst/>
              <a:ahLst/>
              <a:cxnLst/>
              <a:rect l="l" t="t" r="r" b="b"/>
              <a:pathLst>
                <a:path w="2998" h="2269" extrusionOk="0">
                  <a:moveTo>
                    <a:pt x="1915" y="1"/>
                  </a:moveTo>
                  <a:cubicBezTo>
                    <a:pt x="1516" y="1"/>
                    <a:pt x="1074" y="93"/>
                    <a:pt x="750" y="315"/>
                  </a:cubicBezTo>
                  <a:cubicBezTo>
                    <a:pt x="1" y="833"/>
                    <a:pt x="72" y="2269"/>
                    <a:pt x="72" y="2269"/>
                  </a:cubicBezTo>
                  <a:cubicBezTo>
                    <a:pt x="72" y="2269"/>
                    <a:pt x="1562" y="1894"/>
                    <a:pt x="2275" y="1573"/>
                  </a:cubicBezTo>
                  <a:cubicBezTo>
                    <a:pt x="2998" y="1261"/>
                    <a:pt x="2891" y="842"/>
                    <a:pt x="2909" y="413"/>
                  </a:cubicBezTo>
                  <a:cubicBezTo>
                    <a:pt x="2924" y="172"/>
                    <a:pt x="2459" y="1"/>
                    <a:pt x="1915"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p:cNvSpPr/>
            <p:nvPr/>
          </p:nvSpPr>
          <p:spPr>
            <a:xfrm flipH="1">
              <a:off x="8212637" y="2749909"/>
              <a:ext cx="524709" cy="588816"/>
            </a:xfrm>
            <a:custGeom>
              <a:avLst/>
              <a:gdLst/>
              <a:ahLst/>
              <a:cxnLst/>
              <a:rect l="l" t="t" r="r" b="b"/>
              <a:pathLst>
                <a:path w="5844" h="6558" extrusionOk="0">
                  <a:moveTo>
                    <a:pt x="2906" y="1"/>
                  </a:moveTo>
                  <a:cubicBezTo>
                    <a:pt x="2037" y="1"/>
                    <a:pt x="997" y="284"/>
                    <a:pt x="1" y="1266"/>
                  </a:cubicBezTo>
                  <a:cubicBezTo>
                    <a:pt x="1" y="1266"/>
                    <a:pt x="81" y="6485"/>
                    <a:pt x="1838" y="6556"/>
                  </a:cubicBezTo>
                  <a:cubicBezTo>
                    <a:pt x="1866" y="6557"/>
                    <a:pt x="1894" y="6558"/>
                    <a:pt x="1922" y="6558"/>
                  </a:cubicBezTo>
                  <a:cubicBezTo>
                    <a:pt x="3490" y="6558"/>
                    <a:pt x="4532" y="4844"/>
                    <a:pt x="4532" y="4844"/>
                  </a:cubicBezTo>
                  <a:lnTo>
                    <a:pt x="5166" y="4567"/>
                  </a:lnTo>
                  <a:cubicBezTo>
                    <a:pt x="5166" y="4567"/>
                    <a:pt x="5300" y="3024"/>
                    <a:pt x="5844" y="2613"/>
                  </a:cubicBezTo>
                  <a:lnTo>
                    <a:pt x="4863" y="2613"/>
                  </a:lnTo>
                  <a:lnTo>
                    <a:pt x="4970" y="535"/>
                  </a:lnTo>
                  <a:cubicBezTo>
                    <a:pt x="4970" y="535"/>
                    <a:pt x="4098" y="1"/>
                    <a:pt x="2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flipH="1">
              <a:off x="6819699" y="1536991"/>
              <a:ext cx="692967" cy="63479"/>
            </a:xfrm>
            <a:custGeom>
              <a:avLst/>
              <a:gdLst/>
              <a:ahLst/>
              <a:cxnLst/>
              <a:rect l="l" t="t" r="r" b="b"/>
              <a:pathLst>
                <a:path w="7718" h="707" extrusionOk="0">
                  <a:moveTo>
                    <a:pt x="3967" y="0"/>
                  </a:moveTo>
                  <a:cubicBezTo>
                    <a:pt x="2595" y="0"/>
                    <a:pt x="1218" y="249"/>
                    <a:pt x="1" y="707"/>
                  </a:cubicBezTo>
                  <a:cubicBezTo>
                    <a:pt x="1400" y="604"/>
                    <a:pt x="2826" y="528"/>
                    <a:pt x="4250" y="528"/>
                  </a:cubicBezTo>
                  <a:cubicBezTo>
                    <a:pt x="5413" y="528"/>
                    <a:pt x="6574" y="578"/>
                    <a:pt x="7718" y="707"/>
                  </a:cubicBezTo>
                  <a:cubicBezTo>
                    <a:pt x="6566" y="225"/>
                    <a:pt x="5269" y="0"/>
                    <a:pt x="39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 name="Google Shape;504;p31"/>
            <p:cNvGrpSpPr/>
            <p:nvPr/>
          </p:nvGrpSpPr>
          <p:grpSpPr>
            <a:xfrm flipH="1">
              <a:off x="5648622" y="1252819"/>
              <a:ext cx="3836820" cy="2806707"/>
              <a:chOff x="24290" y="2222219"/>
              <a:chExt cx="2854564" cy="2088168"/>
            </a:xfrm>
          </p:grpSpPr>
          <p:sp>
            <p:nvSpPr>
              <p:cNvPr id="505" name="Google Shape;505;p31"/>
              <p:cNvSpPr/>
              <p:nvPr/>
            </p:nvSpPr>
            <p:spPr>
              <a:xfrm>
                <a:off x="186346" y="2743593"/>
                <a:ext cx="1130590" cy="1131191"/>
              </a:xfrm>
              <a:custGeom>
                <a:avLst/>
                <a:gdLst/>
                <a:ahLst/>
                <a:cxnLst/>
                <a:rect l="l" t="t" r="r" b="b"/>
                <a:pathLst>
                  <a:path w="16925" h="16934" extrusionOk="0">
                    <a:moveTo>
                      <a:pt x="8467" y="420"/>
                    </a:moveTo>
                    <a:cubicBezTo>
                      <a:pt x="12901" y="420"/>
                      <a:pt x="16505" y="4033"/>
                      <a:pt x="16505" y="8467"/>
                    </a:cubicBezTo>
                    <a:cubicBezTo>
                      <a:pt x="16505" y="12901"/>
                      <a:pt x="12901" y="16514"/>
                      <a:pt x="8467" y="16514"/>
                    </a:cubicBezTo>
                    <a:cubicBezTo>
                      <a:pt x="4024" y="16514"/>
                      <a:pt x="420" y="12901"/>
                      <a:pt x="420" y="8467"/>
                    </a:cubicBezTo>
                    <a:cubicBezTo>
                      <a:pt x="420" y="4033"/>
                      <a:pt x="4024" y="420"/>
                      <a:pt x="8467" y="420"/>
                    </a:cubicBezTo>
                    <a:close/>
                    <a:moveTo>
                      <a:pt x="8467" y="1"/>
                    </a:moveTo>
                    <a:cubicBezTo>
                      <a:pt x="3792" y="1"/>
                      <a:pt x="1" y="3801"/>
                      <a:pt x="1" y="8467"/>
                    </a:cubicBezTo>
                    <a:cubicBezTo>
                      <a:pt x="1" y="13133"/>
                      <a:pt x="3792" y="16933"/>
                      <a:pt x="8467" y="16933"/>
                    </a:cubicBezTo>
                    <a:cubicBezTo>
                      <a:pt x="13133" y="16933"/>
                      <a:pt x="16924" y="13133"/>
                      <a:pt x="16924" y="8467"/>
                    </a:cubicBezTo>
                    <a:cubicBezTo>
                      <a:pt x="16924" y="3801"/>
                      <a:pt x="13133" y="1"/>
                      <a:pt x="8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24290" y="2744194"/>
                <a:ext cx="223513" cy="223580"/>
              </a:xfrm>
              <a:custGeom>
                <a:avLst/>
                <a:gdLst/>
                <a:ahLst/>
                <a:cxnLst/>
                <a:rect l="l" t="t" r="r" b="b"/>
                <a:pathLst>
                  <a:path w="3346" h="3347" extrusionOk="0">
                    <a:moveTo>
                      <a:pt x="1669" y="420"/>
                    </a:moveTo>
                    <a:cubicBezTo>
                      <a:pt x="2364" y="420"/>
                      <a:pt x="2926" y="982"/>
                      <a:pt x="2926" y="1678"/>
                    </a:cubicBezTo>
                    <a:cubicBezTo>
                      <a:pt x="2926" y="2365"/>
                      <a:pt x="2364" y="2927"/>
                      <a:pt x="1669" y="2927"/>
                    </a:cubicBezTo>
                    <a:cubicBezTo>
                      <a:pt x="982" y="2927"/>
                      <a:pt x="420" y="2365"/>
                      <a:pt x="420" y="1678"/>
                    </a:cubicBezTo>
                    <a:cubicBezTo>
                      <a:pt x="420" y="982"/>
                      <a:pt x="982" y="420"/>
                      <a:pt x="1669" y="420"/>
                    </a:cubicBezTo>
                    <a:close/>
                    <a:moveTo>
                      <a:pt x="1669" y="1"/>
                    </a:moveTo>
                    <a:cubicBezTo>
                      <a:pt x="750" y="1"/>
                      <a:pt x="0" y="759"/>
                      <a:pt x="0" y="1678"/>
                    </a:cubicBezTo>
                    <a:cubicBezTo>
                      <a:pt x="0" y="2597"/>
                      <a:pt x="750" y="3346"/>
                      <a:pt x="1669" y="3346"/>
                    </a:cubicBezTo>
                    <a:cubicBezTo>
                      <a:pt x="2596" y="3346"/>
                      <a:pt x="3346" y="2597"/>
                      <a:pt x="3346" y="1678"/>
                    </a:cubicBezTo>
                    <a:cubicBezTo>
                      <a:pt x="3346" y="759"/>
                      <a:pt x="2596" y="1"/>
                      <a:pt x="1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577861" y="4017736"/>
                <a:ext cx="28123" cy="292651"/>
              </a:xfrm>
              <a:custGeom>
                <a:avLst/>
                <a:gdLst/>
                <a:ahLst/>
                <a:cxnLst/>
                <a:rect l="l" t="t" r="r" b="b"/>
                <a:pathLst>
                  <a:path w="421" h="4381" extrusionOk="0">
                    <a:moveTo>
                      <a:pt x="206" y="0"/>
                    </a:moveTo>
                    <a:cubicBezTo>
                      <a:pt x="90" y="0"/>
                      <a:pt x="1" y="98"/>
                      <a:pt x="1" y="214"/>
                    </a:cubicBezTo>
                    <a:lnTo>
                      <a:pt x="1" y="4166"/>
                    </a:lnTo>
                    <a:cubicBezTo>
                      <a:pt x="1" y="4282"/>
                      <a:pt x="90" y="4380"/>
                      <a:pt x="206" y="4380"/>
                    </a:cubicBezTo>
                    <a:cubicBezTo>
                      <a:pt x="322" y="4380"/>
                      <a:pt x="420" y="4282"/>
                      <a:pt x="420" y="4166"/>
                    </a:cubicBezTo>
                    <a:lnTo>
                      <a:pt x="420" y="214"/>
                    </a:lnTo>
                    <a:cubicBezTo>
                      <a:pt x="420" y="98"/>
                      <a:pt x="322"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p:cNvSpPr/>
              <p:nvPr/>
            </p:nvSpPr>
            <p:spPr>
              <a:xfrm>
                <a:off x="523686" y="4150000"/>
                <a:ext cx="28056" cy="160387"/>
              </a:xfrm>
              <a:custGeom>
                <a:avLst/>
                <a:gdLst/>
                <a:ahLst/>
                <a:cxnLst/>
                <a:rect l="l" t="t" r="r" b="b"/>
                <a:pathLst>
                  <a:path w="420" h="2401" extrusionOk="0">
                    <a:moveTo>
                      <a:pt x="214" y="1"/>
                    </a:moveTo>
                    <a:cubicBezTo>
                      <a:pt x="98" y="1"/>
                      <a:pt x="0" y="90"/>
                      <a:pt x="0" y="206"/>
                    </a:cubicBezTo>
                    <a:lnTo>
                      <a:pt x="0" y="2186"/>
                    </a:lnTo>
                    <a:cubicBezTo>
                      <a:pt x="0" y="2302"/>
                      <a:pt x="98" y="2400"/>
                      <a:pt x="214" y="2400"/>
                    </a:cubicBezTo>
                    <a:cubicBezTo>
                      <a:pt x="330" y="2400"/>
                      <a:pt x="419" y="2302"/>
                      <a:pt x="419" y="2186"/>
                    </a:cubicBezTo>
                    <a:lnTo>
                      <a:pt x="419" y="206"/>
                    </a:lnTo>
                    <a:cubicBezTo>
                      <a:pt x="419" y="90"/>
                      <a:pt x="330"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464101" y="4203641"/>
                <a:ext cx="28657" cy="106746"/>
              </a:xfrm>
              <a:custGeom>
                <a:avLst/>
                <a:gdLst/>
                <a:ahLst/>
                <a:cxnLst/>
                <a:rect l="l" t="t" r="r" b="b"/>
                <a:pathLst>
                  <a:path w="429" h="1598" extrusionOk="0">
                    <a:moveTo>
                      <a:pt x="214" y="0"/>
                    </a:moveTo>
                    <a:cubicBezTo>
                      <a:pt x="98" y="0"/>
                      <a:pt x="0" y="99"/>
                      <a:pt x="0" y="215"/>
                    </a:cubicBezTo>
                    <a:lnTo>
                      <a:pt x="0" y="1383"/>
                    </a:lnTo>
                    <a:cubicBezTo>
                      <a:pt x="0" y="1499"/>
                      <a:pt x="98" y="1597"/>
                      <a:pt x="214" y="1597"/>
                    </a:cubicBezTo>
                    <a:cubicBezTo>
                      <a:pt x="330" y="1597"/>
                      <a:pt x="428" y="1499"/>
                      <a:pt x="428" y="1383"/>
                    </a:cubicBezTo>
                    <a:lnTo>
                      <a:pt x="428" y="215"/>
                    </a:lnTo>
                    <a:cubicBezTo>
                      <a:pt x="428" y="99"/>
                      <a:pt x="330"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2737505" y="4017736"/>
                <a:ext cx="28123" cy="292651"/>
              </a:xfrm>
              <a:custGeom>
                <a:avLst/>
                <a:gdLst/>
                <a:ahLst/>
                <a:cxnLst/>
                <a:rect l="l" t="t" r="r" b="b"/>
                <a:pathLst>
                  <a:path w="421" h="4381" extrusionOk="0">
                    <a:moveTo>
                      <a:pt x="206" y="0"/>
                    </a:moveTo>
                    <a:cubicBezTo>
                      <a:pt x="90" y="0"/>
                      <a:pt x="1" y="98"/>
                      <a:pt x="1" y="214"/>
                    </a:cubicBezTo>
                    <a:lnTo>
                      <a:pt x="1" y="4166"/>
                    </a:lnTo>
                    <a:cubicBezTo>
                      <a:pt x="1" y="4282"/>
                      <a:pt x="90" y="4380"/>
                      <a:pt x="206" y="4380"/>
                    </a:cubicBezTo>
                    <a:cubicBezTo>
                      <a:pt x="322" y="4380"/>
                      <a:pt x="420" y="4282"/>
                      <a:pt x="420" y="4166"/>
                    </a:cubicBezTo>
                    <a:lnTo>
                      <a:pt x="420" y="214"/>
                    </a:lnTo>
                    <a:cubicBezTo>
                      <a:pt x="420" y="98"/>
                      <a:pt x="322"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2791146" y="4150000"/>
                <a:ext cx="28123" cy="160387"/>
              </a:xfrm>
              <a:custGeom>
                <a:avLst/>
                <a:gdLst/>
                <a:ahLst/>
                <a:cxnLst/>
                <a:rect l="l" t="t" r="r" b="b"/>
                <a:pathLst>
                  <a:path w="421" h="2401" extrusionOk="0">
                    <a:moveTo>
                      <a:pt x="206" y="1"/>
                    </a:moveTo>
                    <a:cubicBezTo>
                      <a:pt x="90" y="1"/>
                      <a:pt x="1" y="90"/>
                      <a:pt x="1" y="206"/>
                    </a:cubicBezTo>
                    <a:lnTo>
                      <a:pt x="1" y="2186"/>
                    </a:lnTo>
                    <a:cubicBezTo>
                      <a:pt x="1" y="2302"/>
                      <a:pt x="90" y="2400"/>
                      <a:pt x="206" y="2400"/>
                    </a:cubicBezTo>
                    <a:cubicBezTo>
                      <a:pt x="322" y="2400"/>
                      <a:pt x="420" y="2302"/>
                      <a:pt x="420" y="2186"/>
                    </a:cubicBezTo>
                    <a:lnTo>
                      <a:pt x="420" y="206"/>
                    </a:lnTo>
                    <a:cubicBezTo>
                      <a:pt x="420" y="90"/>
                      <a:pt x="322"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p:cNvSpPr/>
              <p:nvPr/>
            </p:nvSpPr>
            <p:spPr>
              <a:xfrm>
                <a:off x="2850731" y="4203641"/>
                <a:ext cx="28123" cy="106746"/>
              </a:xfrm>
              <a:custGeom>
                <a:avLst/>
                <a:gdLst/>
                <a:ahLst/>
                <a:cxnLst/>
                <a:rect l="l" t="t" r="r" b="b"/>
                <a:pathLst>
                  <a:path w="421" h="1598" extrusionOk="0">
                    <a:moveTo>
                      <a:pt x="206" y="0"/>
                    </a:moveTo>
                    <a:cubicBezTo>
                      <a:pt x="90" y="0"/>
                      <a:pt x="1" y="99"/>
                      <a:pt x="1" y="215"/>
                    </a:cubicBezTo>
                    <a:lnTo>
                      <a:pt x="1" y="1383"/>
                    </a:lnTo>
                    <a:cubicBezTo>
                      <a:pt x="1" y="1499"/>
                      <a:pt x="90" y="1597"/>
                      <a:pt x="206" y="1597"/>
                    </a:cubicBezTo>
                    <a:cubicBezTo>
                      <a:pt x="322" y="1597"/>
                      <a:pt x="420" y="1499"/>
                      <a:pt x="420" y="1383"/>
                    </a:cubicBezTo>
                    <a:lnTo>
                      <a:pt x="420" y="215"/>
                    </a:lnTo>
                    <a:cubicBezTo>
                      <a:pt x="420" y="99"/>
                      <a:pt x="322"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a:off x="140455" y="3308588"/>
                <a:ext cx="127054" cy="126987"/>
              </a:xfrm>
              <a:custGeom>
                <a:avLst/>
                <a:gdLst/>
                <a:ahLst/>
                <a:cxnLst/>
                <a:rect l="l" t="t" r="r" b="b"/>
                <a:pathLst>
                  <a:path w="1902" h="1901" extrusionOk="0">
                    <a:moveTo>
                      <a:pt x="947" y="0"/>
                    </a:moveTo>
                    <a:cubicBezTo>
                      <a:pt x="420" y="0"/>
                      <a:pt x="1" y="419"/>
                      <a:pt x="1" y="946"/>
                    </a:cubicBezTo>
                    <a:cubicBezTo>
                      <a:pt x="1" y="1472"/>
                      <a:pt x="420" y="1900"/>
                      <a:pt x="947" y="1900"/>
                    </a:cubicBezTo>
                    <a:cubicBezTo>
                      <a:pt x="1473" y="1900"/>
                      <a:pt x="1901" y="1472"/>
                      <a:pt x="1901" y="946"/>
                    </a:cubicBezTo>
                    <a:cubicBezTo>
                      <a:pt x="1901" y="419"/>
                      <a:pt x="1473" y="0"/>
                      <a:pt x="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p:cNvSpPr/>
              <p:nvPr/>
            </p:nvSpPr>
            <p:spPr>
              <a:xfrm>
                <a:off x="2210119" y="2301778"/>
                <a:ext cx="358248" cy="178490"/>
              </a:xfrm>
              <a:custGeom>
                <a:avLst/>
                <a:gdLst/>
                <a:ahLst/>
                <a:cxnLst/>
                <a:rect l="l" t="t" r="r" b="b"/>
                <a:pathLst>
                  <a:path w="5363" h="2672" extrusionOk="0">
                    <a:moveTo>
                      <a:pt x="5130" y="0"/>
                    </a:moveTo>
                    <a:cubicBezTo>
                      <a:pt x="5077" y="0"/>
                      <a:pt x="5023" y="22"/>
                      <a:pt x="4979" y="67"/>
                    </a:cubicBezTo>
                    <a:lnTo>
                      <a:pt x="2936" y="2110"/>
                    </a:lnTo>
                    <a:cubicBezTo>
                      <a:pt x="2847" y="2199"/>
                      <a:pt x="2731" y="2244"/>
                      <a:pt x="2606" y="2244"/>
                    </a:cubicBezTo>
                    <a:lnTo>
                      <a:pt x="215" y="2244"/>
                    </a:lnTo>
                    <a:cubicBezTo>
                      <a:pt x="99" y="2244"/>
                      <a:pt x="1" y="2342"/>
                      <a:pt x="1" y="2458"/>
                    </a:cubicBezTo>
                    <a:cubicBezTo>
                      <a:pt x="1" y="2574"/>
                      <a:pt x="99" y="2672"/>
                      <a:pt x="215" y="2672"/>
                    </a:cubicBezTo>
                    <a:lnTo>
                      <a:pt x="2606" y="2672"/>
                    </a:lnTo>
                    <a:cubicBezTo>
                      <a:pt x="2838" y="2672"/>
                      <a:pt x="3061" y="2574"/>
                      <a:pt x="3230" y="2404"/>
                    </a:cubicBezTo>
                    <a:lnTo>
                      <a:pt x="5282" y="361"/>
                    </a:lnTo>
                    <a:cubicBezTo>
                      <a:pt x="5362" y="281"/>
                      <a:pt x="5362" y="147"/>
                      <a:pt x="5282" y="67"/>
                    </a:cubicBezTo>
                    <a:cubicBezTo>
                      <a:pt x="5237" y="22"/>
                      <a:pt x="5184" y="0"/>
                      <a:pt x="5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p:cNvSpPr/>
              <p:nvPr/>
            </p:nvSpPr>
            <p:spPr>
              <a:xfrm>
                <a:off x="2612389" y="2222219"/>
                <a:ext cx="136539" cy="135938"/>
              </a:xfrm>
              <a:custGeom>
                <a:avLst/>
                <a:gdLst/>
                <a:ahLst/>
                <a:cxnLst/>
                <a:rect l="l" t="t" r="r" b="b"/>
                <a:pathLst>
                  <a:path w="2044" h="2035" extrusionOk="0">
                    <a:moveTo>
                      <a:pt x="1026" y="0"/>
                    </a:moveTo>
                    <a:cubicBezTo>
                      <a:pt x="464" y="0"/>
                      <a:pt x="0" y="455"/>
                      <a:pt x="0" y="1017"/>
                    </a:cubicBezTo>
                    <a:cubicBezTo>
                      <a:pt x="0" y="1579"/>
                      <a:pt x="464" y="2034"/>
                      <a:pt x="1026" y="2034"/>
                    </a:cubicBezTo>
                    <a:lnTo>
                      <a:pt x="1026" y="1615"/>
                    </a:lnTo>
                    <a:cubicBezTo>
                      <a:pt x="696" y="1615"/>
                      <a:pt x="429" y="1347"/>
                      <a:pt x="429" y="1017"/>
                    </a:cubicBezTo>
                    <a:cubicBezTo>
                      <a:pt x="429" y="687"/>
                      <a:pt x="696" y="419"/>
                      <a:pt x="1026" y="419"/>
                    </a:cubicBezTo>
                    <a:cubicBezTo>
                      <a:pt x="1356" y="419"/>
                      <a:pt x="1624" y="687"/>
                      <a:pt x="1624" y="1017"/>
                    </a:cubicBezTo>
                    <a:lnTo>
                      <a:pt x="2043" y="1017"/>
                    </a:lnTo>
                    <a:cubicBezTo>
                      <a:pt x="2043" y="455"/>
                      <a:pt x="1588" y="0"/>
                      <a:pt x="1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p:cNvSpPr/>
              <p:nvPr/>
            </p:nvSpPr>
            <p:spPr>
              <a:xfrm>
                <a:off x="2612389" y="2397970"/>
                <a:ext cx="136539" cy="135938"/>
              </a:xfrm>
              <a:custGeom>
                <a:avLst/>
                <a:gdLst/>
                <a:ahLst/>
                <a:cxnLst/>
                <a:rect l="l" t="t" r="r" b="b"/>
                <a:pathLst>
                  <a:path w="2044" h="2035" extrusionOk="0">
                    <a:moveTo>
                      <a:pt x="1026" y="1"/>
                    </a:moveTo>
                    <a:cubicBezTo>
                      <a:pt x="464" y="1"/>
                      <a:pt x="0" y="456"/>
                      <a:pt x="0" y="1018"/>
                    </a:cubicBezTo>
                    <a:cubicBezTo>
                      <a:pt x="0" y="1580"/>
                      <a:pt x="464" y="2035"/>
                      <a:pt x="1026" y="2035"/>
                    </a:cubicBezTo>
                    <a:lnTo>
                      <a:pt x="1026" y="1615"/>
                    </a:lnTo>
                    <a:cubicBezTo>
                      <a:pt x="696" y="1615"/>
                      <a:pt x="429" y="1348"/>
                      <a:pt x="429" y="1018"/>
                    </a:cubicBezTo>
                    <a:cubicBezTo>
                      <a:pt x="429" y="688"/>
                      <a:pt x="696" y="420"/>
                      <a:pt x="1026" y="420"/>
                    </a:cubicBezTo>
                    <a:cubicBezTo>
                      <a:pt x="1356" y="420"/>
                      <a:pt x="1624" y="688"/>
                      <a:pt x="1624" y="1018"/>
                    </a:cubicBezTo>
                    <a:lnTo>
                      <a:pt x="2043" y="1018"/>
                    </a:lnTo>
                    <a:cubicBezTo>
                      <a:pt x="2043" y="456"/>
                      <a:pt x="1588" y="1"/>
                      <a:pt x="1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 name="Google Shape;517;p31"/>
            <p:cNvSpPr/>
            <p:nvPr/>
          </p:nvSpPr>
          <p:spPr>
            <a:xfrm flipH="1">
              <a:off x="6582574" y="2719381"/>
              <a:ext cx="321344" cy="713798"/>
            </a:xfrm>
            <a:custGeom>
              <a:avLst/>
              <a:gdLst/>
              <a:ahLst/>
              <a:cxnLst/>
              <a:rect l="l" t="t" r="r" b="b"/>
              <a:pathLst>
                <a:path w="3579" h="7950" extrusionOk="0">
                  <a:moveTo>
                    <a:pt x="2347" y="0"/>
                  </a:moveTo>
                  <a:cubicBezTo>
                    <a:pt x="1268" y="1312"/>
                    <a:pt x="1" y="7949"/>
                    <a:pt x="1" y="7949"/>
                  </a:cubicBezTo>
                  <a:cubicBezTo>
                    <a:pt x="1" y="7949"/>
                    <a:pt x="1410" y="2668"/>
                    <a:pt x="3578" y="197"/>
                  </a:cubicBezTo>
                  <a:cubicBezTo>
                    <a:pt x="3123" y="107"/>
                    <a:pt x="2704" y="36"/>
                    <a:pt x="2347"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flipH="1">
              <a:off x="5187302" y="2968447"/>
              <a:ext cx="1437023" cy="1397876"/>
            </a:xfrm>
            <a:custGeom>
              <a:avLst/>
              <a:gdLst/>
              <a:ahLst/>
              <a:cxnLst/>
              <a:rect l="l" t="t" r="r" b="b"/>
              <a:pathLst>
                <a:path w="16005" h="15569" extrusionOk="0">
                  <a:moveTo>
                    <a:pt x="16005" y="1"/>
                  </a:moveTo>
                  <a:lnTo>
                    <a:pt x="16005" y="1"/>
                  </a:lnTo>
                  <a:cubicBezTo>
                    <a:pt x="14920" y="1900"/>
                    <a:pt x="13180" y="3979"/>
                    <a:pt x="10548" y="3979"/>
                  </a:cubicBezTo>
                  <a:cubicBezTo>
                    <a:pt x="10127" y="3979"/>
                    <a:pt x="9683" y="3926"/>
                    <a:pt x="9216" y="3810"/>
                  </a:cubicBezTo>
                  <a:cubicBezTo>
                    <a:pt x="8382" y="3605"/>
                    <a:pt x="7567" y="3515"/>
                    <a:pt x="6789" y="3515"/>
                  </a:cubicBezTo>
                  <a:cubicBezTo>
                    <a:pt x="2953" y="3515"/>
                    <a:pt x="0" y="5716"/>
                    <a:pt x="0" y="7325"/>
                  </a:cubicBezTo>
                  <a:cubicBezTo>
                    <a:pt x="0" y="8717"/>
                    <a:pt x="2400" y="13150"/>
                    <a:pt x="5629" y="15568"/>
                  </a:cubicBezTo>
                  <a:cubicBezTo>
                    <a:pt x="6468" y="15149"/>
                    <a:pt x="7057" y="14774"/>
                    <a:pt x="7057" y="14774"/>
                  </a:cubicBezTo>
                  <a:cubicBezTo>
                    <a:pt x="5737" y="13498"/>
                    <a:pt x="3667" y="8146"/>
                    <a:pt x="3819" y="7851"/>
                  </a:cubicBezTo>
                  <a:cubicBezTo>
                    <a:pt x="3961" y="7557"/>
                    <a:pt x="8779" y="5148"/>
                    <a:pt x="8779" y="5148"/>
                  </a:cubicBezTo>
                  <a:cubicBezTo>
                    <a:pt x="8779" y="5148"/>
                    <a:pt x="11447" y="6718"/>
                    <a:pt x="12962" y="6718"/>
                  </a:cubicBezTo>
                  <a:cubicBezTo>
                    <a:pt x="13141" y="6718"/>
                    <a:pt x="13304" y="6696"/>
                    <a:pt x="13444" y="6647"/>
                  </a:cubicBezTo>
                  <a:cubicBezTo>
                    <a:pt x="14693" y="6210"/>
                    <a:pt x="15942" y="1000"/>
                    <a:pt x="16005"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flipH="1">
              <a:off x="5842469" y="2900390"/>
              <a:ext cx="170683" cy="305272"/>
            </a:xfrm>
            <a:custGeom>
              <a:avLst/>
              <a:gdLst/>
              <a:ahLst/>
              <a:cxnLst/>
              <a:rect l="l" t="t" r="r" b="b"/>
              <a:pathLst>
                <a:path w="1901" h="3400" extrusionOk="0">
                  <a:moveTo>
                    <a:pt x="0" y="1"/>
                  </a:moveTo>
                  <a:cubicBezTo>
                    <a:pt x="544" y="1740"/>
                    <a:pt x="1900" y="3399"/>
                    <a:pt x="1900" y="3399"/>
                  </a:cubicBezTo>
                  <a:cubicBezTo>
                    <a:pt x="1900" y="3399"/>
                    <a:pt x="1008" y="1642"/>
                    <a:pt x="990" y="259"/>
                  </a:cubicBezTo>
                  <a:cubicBezTo>
                    <a:pt x="990" y="259"/>
                    <a:pt x="723" y="170"/>
                    <a:pt x="277" y="27"/>
                  </a:cubicBezTo>
                  <a:cubicBezTo>
                    <a:pt x="187" y="18"/>
                    <a:pt x="98" y="10"/>
                    <a:pt x="0"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flipH="1">
              <a:off x="5988282" y="2742636"/>
              <a:ext cx="567177" cy="160268"/>
            </a:xfrm>
            <a:custGeom>
              <a:avLst/>
              <a:gdLst/>
              <a:ahLst/>
              <a:cxnLst/>
              <a:rect l="l" t="t" r="r" b="b"/>
              <a:pathLst>
                <a:path w="6317" h="1785" extrusionOk="0">
                  <a:moveTo>
                    <a:pt x="1" y="0"/>
                  </a:moveTo>
                  <a:cubicBezTo>
                    <a:pt x="1" y="0"/>
                    <a:pt x="3997" y="1606"/>
                    <a:pt x="6317" y="1784"/>
                  </a:cubicBezTo>
                  <a:cubicBezTo>
                    <a:pt x="5014" y="1356"/>
                    <a:pt x="2168" y="464"/>
                    <a:pt x="1" y="0"/>
                  </a:cubicBezTo>
                  <a:close/>
                </a:path>
              </a:pathLst>
            </a:custGeom>
            <a:solidFill>
              <a:srgbClr val="FFFFFF">
                <a:alpha val="297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flipH="1">
              <a:off x="7877825" y="3634928"/>
              <a:ext cx="420557" cy="640802"/>
            </a:xfrm>
            <a:custGeom>
              <a:avLst/>
              <a:gdLst/>
              <a:ahLst/>
              <a:cxnLst/>
              <a:rect l="l" t="t" r="r" b="b"/>
              <a:pathLst>
                <a:path w="4684" h="7137" extrusionOk="0">
                  <a:moveTo>
                    <a:pt x="4684" y="0"/>
                  </a:moveTo>
                  <a:lnTo>
                    <a:pt x="4684" y="0"/>
                  </a:lnTo>
                  <a:cubicBezTo>
                    <a:pt x="3381" y="1338"/>
                    <a:pt x="0" y="4514"/>
                    <a:pt x="562" y="7137"/>
                  </a:cubicBezTo>
                  <a:cubicBezTo>
                    <a:pt x="1017" y="5049"/>
                    <a:pt x="3747" y="1740"/>
                    <a:pt x="4684" y="0"/>
                  </a:cubicBezTo>
                  <a:close/>
                </a:path>
              </a:pathLst>
            </a:custGeom>
            <a:solidFill>
              <a:srgbClr val="FFFFFF">
                <a:alpha val="297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flipH="1">
              <a:off x="7857803" y="2648271"/>
              <a:ext cx="356450" cy="253825"/>
            </a:xfrm>
            <a:custGeom>
              <a:avLst/>
              <a:gdLst/>
              <a:ahLst/>
              <a:cxnLst/>
              <a:rect l="l" t="t" r="r" b="b"/>
              <a:pathLst>
                <a:path w="3970" h="2827" extrusionOk="0">
                  <a:moveTo>
                    <a:pt x="3205" y="0"/>
                  </a:moveTo>
                  <a:cubicBezTo>
                    <a:pt x="2434" y="0"/>
                    <a:pt x="1378" y="378"/>
                    <a:pt x="580" y="1310"/>
                  </a:cubicBezTo>
                  <a:cubicBezTo>
                    <a:pt x="187" y="1756"/>
                    <a:pt x="36" y="2282"/>
                    <a:pt x="0" y="2782"/>
                  </a:cubicBezTo>
                  <a:cubicBezTo>
                    <a:pt x="9" y="2809"/>
                    <a:pt x="18" y="2826"/>
                    <a:pt x="18" y="2826"/>
                  </a:cubicBezTo>
                  <a:cubicBezTo>
                    <a:pt x="18" y="2826"/>
                    <a:pt x="1081" y="111"/>
                    <a:pt x="3347" y="111"/>
                  </a:cubicBezTo>
                  <a:cubicBezTo>
                    <a:pt x="3546" y="111"/>
                    <a:pt x="3753" y="132"/>
                    <a:pt x="3970" y="177"/>
                  </a:cubicBezTo>
                  <a:cubicBezTo>
                    <a:pt x="3786" y="63"/>
                    <a:pt x="3519" y="0"/>
                    <a:pt x="3205" y="0"/>
                  </a:cubicBezTo>
                  <a:close/>
                </a:path>
              </a:pathLst>
            </a:custGeom>
            <a:solidFill>
              <a:srgbClr val="FFFFFF">
                <a:alpha val="297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7025985" y="2085109"/>
              <a:ext cx="298149" cy="153816"/>
            </a:xfrm>
            <a:custGeom>
              <a:avLst/>
              <a:gdLst/>
              <a:ahLst/>
              <a:cxnLst/>
              <a:rect l="l" t="t" r="r" b="b"/>
              <a:pathLst>
                <a:path w="3427" h="1768" extrusionOk="0">
                  <a:moveTo>
                    <a:pt x="1722" y="1"/>
                  </a:moveTo>
                  <a:cubicBezTo>
                    <a:pt x="955" y="1"/>
                    <a:pt x="295" y="277"/>
                    <a:pt x="1" y="679"/>
                  </a:cubicBezTo>
                  <a:cubicBezTo>
                    <a:pt x="554" y="1250"/>
                    <a:pt x="1321" y="1767"/>
                    <a:pt x="1696" y="1767"/>
                  </a:cubicBezTo>
                  <a:cubicBezTo>
                    <a:pt x="2079" y="1767"/>
                    <a:pt x="2873" y="1223"/>
                    <a:pt x="3426" y="643"/>
                  </a:cubicBezTo>
                  <a:cubicBezTo>
                    <a:pt x="3114" y="259"/>
                    <a:pt x="2472" y="1"/>
                    <a:pt x="1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6975525" y="1972450"/>
              <a:ext cx="378102" cy="71775"/>
            </a:xfrm>
            <a:custGeom>
              <a:avLst/>
              <a:gdLst/>
              <a:ahLst/>
              <a:cxnLst/>
              <a:rect l="l" t="t" r="r" b="b"/>
              <a:pathLst>
                <a:path w="4346" h="825" extrusionOk="0">
                  <a:moveTo>
                    <a:pt x="2286" y="1"/>
                  </a:moveTo>
                  <a:cubicBezTo>
                    <a:pt x="1280" y="1"/>
                    <a:pt x="270" y="192"/>
                    <a:pt x="1" y="574"/>
                  </a:cubicBezTo>
                  <a:lnTo>
                    <a:pt x="143" y="699"/>
                  </a:lnTo>
                  <a:cubicBezTo>
                    <a:pt x="233" y="783"/>
                    <a:pt x="346" y="824"/>
                    <a:pt x="460" y="824"/>
                  </a:cubicBezTo>
                  <a:cubicBezTo>
                    <a:pt x="529" y="824"/>
                    <a:pt x="597" y="809"/>
                    <a:pt x="661" y="779"/>
                  </a:cubicBezTo>
                  <a:cubicBezTo>
                    <a:pt x="973" y="619"/>
                    <a:pt x="1535" y="396"/>
                    <a:pt x="2249" y="396"/>
                  </a:cubicBezTo>
                  <a:cubicBezTo>
                    <a:pt x="2838" y="396"/>
                    <a:pt x="3382" y="547"/>
                    <a:pt x="3748" y="690"/>
                  </a:cubicBezTo>
                  <a:cubicBezTo>
                    <a:pt x="3802" y="711"/>
                    <a:pt x="3856" y="720"/>
                    <a:pt x="3910" y="720"/>
                  </a:cubicBezTo>
                  <a:cubicBezTo>
                    <a:pt x="4110" y="720"/>
                    <a:pt x="4289" y="584"/>
                    <a:pt x="4345" y="387"/>
                  </a:cubicBezTo>
                  <a:cubicBezTo>
                    <a:pt x="3935" y="129"/>
                    <a:pt x="3112" y="1"/>
                    <a:pt x="2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31"/>
          <p:cNvGrpSpPr/>
          <p:nvPr/>
        </p:nvGrpSpPr>
        <p:grpSpPr>
          <a:xfrm>
            <a:off x="991925" y="974188"/>
            <a:ext cx="431675" cy="145800"/>
            <a:chOff x="1059975" y="1389000"/>
            <a:chExt cx="431675" cy="145800"/>
          </a:xfrm>
        </p:grpSpPr>
        <p:sp>
          <p:nvSpPr>
            <p:cNvPr id="526" name="Google Shape;526;p31"/>
            <p:cNvSpPr/>
            <p:nvPr/>
          </p:nvSpPr>
          <p:spPr>
            <a:xfrm>
              <a:off x="1059975"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138750"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1217525"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1296300"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375075"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1453850"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1"/>
          <p:cNvSpPr/>
          <p:nvPr/>
        </p:nvSpPr>
        <p:spPr>
          <a:xfrm rot="-5400000">
            <a:off x="-334050" y="2350350"/>
            <a:ext cx="1485600" cy="442800"/>
          </a:xfrm>
          <a:prstGeom prst="homePlat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rot="5400000">
            <a:off x="14240" y="2598593"/>
            <a:ext cx="926020" cy="154349"/>
          </a:xfrm>
          <a:prstGeom prst="rect">
            <a:avLst/>
          </a:prstGeom>
        </p:spPr>
        <p:txBody>
          <a:bodyPr>
            <a:prstTxWarp prst="textPlain">
              <a:avLst/>
            </a:prstTxWarp>
          </a:bodyPr>
          <a:lstStyle/>
          <a:p>
            <a:pPr lvl="0" algn="ctr"/>
            <a:r>
              <a:rPr lang="en-US" b="1" i="1" dirty="0">
                <a:ln>
                  <a:noFill/>
                </a:ln>
                <a:solidFill>
                  <a:schemeClr val="dk1"/>
                </a:solidFill>
                <a:latin typeface="Zen Dots"/>
              </a:rPr>
              <a:t>Class</a:t>
            </a:r>
            <a:endParaRPr b="1" i="1" dirty="0">
              <a:ln>
                <a:noFill/>
              </a:ln>
              <a:solidFill>
                <a:schemeClr val="dk1"/>
              </a:solidFill>
              <a:latin typeface="Zen Dots"/>
            </a:endParaRPr>
          </a:p>
        </p:txBody>
      </p:sp>
      <p:sp>
        <p:nvSpPr>
          <p:cNvPr id="534" name="Google Shape;534;p31"/>
          <p:cNvSpPr/>
          <p:nvPr/>
        </p:nvSpPr>
        <p:spPr>
          <a:xfrm rot="5400000">
            <a:off x="-256260" y="2600062"/>
            <a:ext cx="1134081" cy="80338"/>
          </a:xfrm>
          <a:prstGeom prst="rect">
            <a:avLst/>
          </a:prstGeom>
        </p:spPr>
        <p:txBody>
          <a:bodyPr>
            <a:prstTxWarp prst="textPlain">
              <a:avLst/>
            </a:prstTxWarp>
          </a:bodyPr>
          <a:lstStyle/>
          <a:p>
            <a:pPr lvl="0" algn="ctr"/>
            <a:r>
              <a:rPr lang="en-US" b="1" i="0" dirty="0">
                <a:ln>
                  <a:noFill/>
                </a:ln>
                <a:solidFill>
                  <a:schemeClr val="dk1"/>
                </a:solidFill>
                <a:latin typeface="Zen Dots"/>
              </a:rPr>
              <a:t>Assessment</a:t>
            </a:r>
            <a:endParaRPr b="1" i="0" dirty="0">
              <a:ln>
                <a:noFill/>
              </a:ln>
              <a:solidFill>
                <a:schemeClr val="dk1"/>
              </a:solidFill>
              <a:latin typeface="Zen Dots"/>
            </a:endParaRPr>
          </a:p>
        </p:txBody>
      </p:sp>
    </p:spTree>
    <p:extLst>
      <p:ext uri="{BB962C8B-B14F-4D97-AF65-F5344CB8AC3E}">
        <p14:creationId xmlns:p14="http://schemas.microsoft.com/office/powerpoint/2010/main" val="3272305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Case Study Analysis</a:t>
            </a:r>
            <a:endParaRPr dirty="0"/>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201A2542-4952-2BF9-FF51-24F609228D76}"/>
              </a:ext>
            </a:extLst>
          </p:cNvPr>
          <p:cNvSpPr txBox="1"/>
          <p:nvPr/>
        </p:nvSpPr>
        <p:spPr>
          <a:xfrm>
            <a:off x="643728" y="1378527"/>
            <a:ext cx="7780222" cy="2923877"/>
          </a:xfrm>
          <a:prstGeom prst="rect">
            <a:avLst/>
          </a:prstGeom>
          <a:noFill/>
        </p:spPr>
        <p:txBody>
          <a:bodyPr wrap="square" rtlCol="0">
            <a:spAutoFit/>
          </a:bodyPr>
          <a:lstStyle/>
          <a:p>
            <a:r>
              <a:rPr lang="en-US" b="1" dirty="0">
                <a:solidFill>
                  <a:schemeClr val="bg1"/>
                </a:solidFill>
              </a:rPr>
              <a:t>In 2013, Target, one of the largest retail companies in the U.S., experienced a massive data breach that affected over 40 million customers. The attackers gained access to the company's network through a third-party vendor. They installed malware on Target's point-of-sale (POS) systems, which allowed them to steal customers' credit and debit card information during transactions.</a:t>
            </a:r>
          </a:p>
          <a:p>
            <a:endParaRPr lang="en-US" b="1" dirty="0">
              <a:solidFill>
                <a:schemeClr val="bg1"/>
              </a:solidFill>
            </a:endParaRPr>
          </a:p>
          <a:p>
            <a:r>
              <a:rPr lang="en-US" sz="1600" b="1" dirty="0">
                <a:solidFill>
                  <a:schemeClr val="bg1"/>
                </a:solidFill>
              </a:rPr>
              <a:t>Questions</a:t>
            </a:r>
            <a:r>
              <a:rPr lang="en-US" dirty="0">
                <a:solidFill>
                  <a:schemeClr val="bg1"/>
                </a:solidFill>
              </a:rPr>
              <a:t>:</a:t>
            </a:r>
          </a:p>
          <a:p>
            <a:pPr marL="285750" indent="-285750">
              <a:buClr>
                <a:schemeClr val="bg1"/>
              </a:buClr>
              <a:buFont typeface="Arial" panose="020B0604020202020204" pitchFamily="34" charset="0"/>
              <a:buChar char="•"/>
            </a:pPr>
            <a:r>
              <a:rPr lang="en-US" dirty="0">
                <a:solidFill>
                  <a:schemeClr val="bg1"/>
                </a:solidFill>
              </a:rPr>
              <a:t>How did the attackers gain initial access to Target's network? </a:t>
            </a:r>
          </a:p>
          <a:p>
            <a:pPr marL="285750" indent="-285750">
              <a:buClr>
                <a:schemeClr val="bg1"/>
              </a:buClr>
              <a:buFont typeface="Arial" panose="020B0604020202020204" pitchFamily="34" charset="0"/>
              <a:buChar char="•"/>
            </a:pPr>
            <a:r>
              <a:rPr lang="en-US" dirty="0">
                <a:solidFill>
                  <a:schemeClr val="bg1"/>
                </a:solidFill>
              </a:rPr>
              <a:t>What does this suggest about the importance of third-party vendor security?</a:t>
            </a:r>
          </a:p>
          <a:p>
            <a:pPr marL="285750" indent="-285750">
              <a:buClr>
                <a:schemeClr val="bg1"/>
              </a:buClr>
              <a:buFont typeface="Arial" panose="020B0604020202020204" pitchFamily="34" charset="0"/>
              <a:buChar char="•"/>
            </a:pPr>
            <a:r>
              <a:rPr lang="en-US" dirty="0">
                <a:solidFill>
                  <a:schemeClr val="bg1"/>
                </a:solidFill>
              </a:rPr>
              <a:t>What measures could have been taken by Target to detect and prevent the installation of malware on their POS systems?</a:t>
            </a:r>
          </a:p>
          <a:p>
            <a:pPr marL="285750" indent="-285750">
              <a:buClr>
                <a:schemeClr val="bg1"/>
              </a:buClr>
              <a:buFont typeface="Arial" panose="020B0604020202020204" pitchFamily="34" charset="0"/>
              <a:buChar char="•"/>
            </a:pPr>
            <a:r>
              <a:rPr lang="en-US" dirty="0">
                <a:solidFill>
                  <a:schemeClr val="bg1"/>
                </a:solidFill>
              </a:rPr>
              <a:t>Discuss the potential long-term consequences of this data breach on Target's brand reputation and customer trust.</a:t>
            </a:r>
            <a:endParaRPr lang="en-NG" dirty="0">
              <a:solidFill>
                <a:schemeClr val="bg1"/>
              </a:solidFill>
            </a:endParaRPr>
          </a:p>
        </p:txBody>
      </p:sp>
    </p:spTree>
    <p:extLst>
      <p:ext uri="{BB962C8B-B14F-4D97-AF65-F5344CB8AC3E}">
        <p14:creationId xmlns:p14="http://schemas.microsoft.com/office/powerpoint/2010/main" val="2788697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p:nvPr/>
        </p:nvSpPr>
        <p:spPr>
          <a:xfrm>
            <a:off x="1565532" y="1600199"/>
            <a:ext cx="2477831" cy="1576691"/>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txBox="1">
            <a:spLocks noGrp="1"/>
          </p:cNvSpPr>
          <p:nvPr>
            <p:ph type="title"/>
          </p:nvPr>
        </p:nvSpPr>
        <p:spPr>
          <a:xfrm>
            <a:off x="4454745" y="1558039"/>
            <a:ext cx="3681985" cy="181308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Threat mitigation strategies.</a:t>
            </a:r>
          </a:p>
        </p:txBody>
      </p:sp>
      <p:sp>
        <p:nvSpPr>
          <p:cNvPr id="399" name="Google Shape;399;p33"/>
          <p:cNvSpPr txBox="1">
            <a:spLocks noGrp="1"/>
          </p:cNvSpPr>
          <p:nvPr>
            <p:ph type="title" idx="2"/>
          </p:nvPr>
        </p:nvSpPr>
        <p:spPr>
          <a:xfrm>
            <a:off x="1814447" y="1872250"/>
            <a:ext cx="1962231"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400" name="Google Shape;400;p33"/>
          <p:cNvGrpSpPr/>
          <p:nvPr/>
        </p:nvGrpSpPr>
        <p:grpSpPr>
          <a:xfrm rot="10800000">
            <a:off x="8057882" y="382596"/>
            <a:ext cx="288601" cy="1096693"/>
            <a:chOff x="1006700" y="2603975"/>
            <a:chExt cx="55450" cy="210700"/>
          </a:xfrm>
        </p:grpSpPr>
        <p:sp>
          <p:nvSpPr>
            <p:cNvPr id="401" name="Google Shape;401;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3"/>
          <p:cNvGrpSpPr/>
          <p:nvPr/>
        </p:nvGrpSpPr>
        <p:grpSpPr>
          <a:xfrm>
            <a:off x="558602" y="508321"/>
            <a:ext cx="781224" cy="726909"/>
            <a:chOff x="827350" y="3629733"/>
            <a:chExt cx="1431600" cy="1332067"/>
          </a:xfrm>
        </p:grpSpPr>
        <p:sp>
          <p:nvSpPr>
            <p:cNvPr id="408" name="Google Shape;408;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p:cNvGrpSpPr/>
          <p:nvPr/>
        </p:nvGrpSpPr>
        <p:grpSpPr>
          <a:xfrm>
            <a:off x="1387564" y="321673"/>
            <a:ext cx="356325" cy="331552"/>
            <a:chOff x="827350" y="3629733"/>
            <a:chExt cx="1431600" cy="1332067"/>
          </a:xfrm>
        </p:grpSpPr>
        <p:sp>
          <p:nvSpPr>
            <p:cNvPr id="412" name="Google Shape;412;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p:cNvGrpSpPr/>
          <p:nvPr/>
        </p:nvGrpSpPr>
        <p:grpSpPr>
          <a:xfrm>
            <a:off x="7535601" y="3848738"/>
            <a:ext cx="895180" cy="832942"/>
            <a:chOff x="827350" y="3629733"/>
            <a:chExt cx="1431600" cy="1332067"/>
          </a:xfrm>
        </p:grpSpPr>
        <p:sp>
          <p:nvSpPr>
            <p:cNvPr id="416" name="Google Shape;416;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p:cNvGrpSpPr/>
          <p:nvPr/>
        </p:nvGrpSpPr>
        <p:grpSpPr>
          <a:xfrm>
            <a:off x="7902683" y="2980240"/>
            <a:ext cx="598982" cy="557337"/>
            <a:chOff x="827350" y="3629733"/>
            <a:chExt cx="1431600" cy="1332067"/>
          </a:xfrm>
        </p:grpSpPr>
        <p:sp>
          <p:nvSpPr>
            <p:cNvPr id="420" name="Google Shape;420;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p:cNvGrpSpPr/>
          <p:nvPr/>
        </p:nvGrpSpPr>
        <p:grpSpPr>
          <a:xfrm>
            <a:off x="6634531" y="4239131"/>
            <a:ext cx="464268" cy="431989"/>
            <a:chOff x="827350" y="3629733"/>
            <a:chExt cx="1431600" cy="1332067"/>
          </a:xfrm>
        </p:grpSpPr>
        <p:sp>
          <p:nvSpPr>
            <p:cNvPr id="424" name="Google Shape;424;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p:cNvGrpSpPr/>
          <p:nvPr/>
        </p:nvGrpSpPr>
        <p:grpSpPr>
          <a:xfrm rot="5400000">
            <a:off x="962657" y="3906771"/>
            <a:ext cx="288601" cy="1096693"/>
            <a:chOff x="1006700" y="2603975"/>
            <a:chExt cx="55450" cy="210700"/>
          </a:xfrm>
        </p:grpSpPr>
        <p:sp>
          <p:nvSpPr>
            <p:cNvPr id="428" name="Google Shape;428;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201328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42"/>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Motives behind Cyber Attacks</a:t>
            </a:r>
            <a:endParaRPr dirty="0"/>
          </a:p>
        </p:txBody>
      </p:sp>
      <p:grpSp>
        <p:nvGrpSpPr>
          <p:cNvPr id="797" name="Google Shape;797;p42"/>
          <p:cNvGrpSpPr/>
          <p:nvPr/>
        </p:nvGrpSpPr>
        <p:grpSpPr>
          <a:xfrm rot="10800000">
            <a:off x="206982" y="423196"/>
            <a:ext cx="288601" cy="1096693"/>
            <a:chOff x="1006700" y="2603975"/>
            <a:chExt cx="55450" cy="210700"/>
          </a:xfrm>
        </p:grpSpPr>
        <p:sp>
          <p:nvSpPr>
            <p:cNvPr id="798" name="Google Shape;798;p42"/>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2"/>
          <p:cNvGrpSpPr/>
          <p:nvPr/>
        </p:nvGrpSpPr>
        <p:grpSpPr>
          <a:xfrm>
            <a:off x="7882402" y="3927185"/>
            <a:ext cx="1096749" cy="1020364"/>
            <a:chOff x="827350" y="3629733"/>
            <a:chExt cx="1431600" cy="1332067"/>
          </a:xfrm>
        </p:grpSpPr>
        <p:sp>
          <p:nvSpPr>
            <p:cNvPr id="805" name="Google Shape;805;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42"/>
          <p:cNvGrpSpPr/>
          <p:nvPr/>
        </p:nvGrpSpPr>
        <p:grpSpPr>
          <a:xfrm>
            <a:off x="7771279" y="3271162"/>
            <a:ext cx="510366" cy="474882"/>
            <a:chOff x="827350" y="3629733"/>
            <a:chExt cx="1431600" cy="1332067"/>
          </a:xfrm>
        </p:grpSpPr>
        <p:sp>
          <p:nvSpPr>
            <p:cNvPr id="809" name="Google Shape;809;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2"/>
          <p:cNvGrpSpPr/>
          <p:nvPr/>
        </p:nvGrpSpPr>
        <p:grpSpPr>
          <a:xfrm>
            <a:off x="7247377" y="4412793"/>
            <a:ext cx="401134" cy="373245"/>
            <a:chOff x="827350" y="3629733"/>
            <a:chExt cx="1431600" cy="1332067"/>
          </a:xfrm>
        </p:grpSpPr>
        <p:sp>
          <p:nvSpPr>
            <p:cNvPr id="813" name="Google Shape;813;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531831E0-6E2C-4DF8-D60C-53424BEFE8EA}"/>
              </a:ext>
            </a:extLst>
          </p:cNvPr>
          <p:cNvPicPr>
            <a:picLocks noChangeAspect="1"/>
          </p:cNvPicPr>
          <p:nvPr/>
        </p:nvPicPr>
        <p:blipFill>
          <a:blip r:embed="rId3"/>
          <a:stretch>
            <a:fillRect/>
          </a:stretch>
        </p:blipFill>
        <p:spPr>
          <a:xfrm>
            <a:off x="1119015" y="1231272"/>
            <a:ext cx="6892420" cy="3738902"/>
          </a:xfrm>
          <a:prstGeom prst="rect">
            <a:avLst/>
          </a:prstGeom>
        </p:spPr>
      </p:pic>
    </p:spTree>
    <p:extLst>
      <p:ext uri="{BB962C8B-B14F-4D97-AF65-F5344CB8AC3E}">
        <p14:creationId xmlns:p14="http://schemas.microsoft.com/office/powerpoint/2010/main" val="3725520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NIST Cybersecurity Framework</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27D1B0E0-1D30-3B02-4321-D59A7C3F8F59}"/>
              </a:ext>
            </a:extLst>
          </p:cNvPr>
          <p:cNvPicPr>
            <a:picLocks noChangeAspect="1"/>
          </p:cNvPicPr>
          <p:nvPr/>
        </p:nvPicPr>
        <p:blipFill>
          <a:blip r:embed="rId3"/>
          <a:stretch>
            <a:fillRect/>
          </a:stretch>
        </p:blipFill>
        <p:spPr>
          <a:xfrm>
            <a:off x="2892687" y="1335713"/>
            <a:ext cx="2611798" cy="3405011"/>
          </a:xfrm>
          <a:prstGeom prst="rect">
            <a:avLst/>
          </a:prstGeom>
        </p:spPr>
      </p:pic>
    </p:spTree>
    <p:extLst>
      <p:ext uri="{BB962C8B-B14F-4D97-AF65-F5344CB8AC3E}">
        <p14:creationId xmlns:p14="http://schemas.microsoft.com/office/powerpoint/2010/main" val="10471144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NIST Cybersecurity Framework</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4DDDEAB3-D674-5197-B577-287399B9B452}"/>
              </a:ext>
            </a:extLst>
          </p:cNvPr>
          <p:cNvSpPr txBox="1"/>
          <p:nvPr/>
        </p:nvSpPr>
        <p:spPr>
          <a:xfrm>
            <a:off x="606361" y="1272250"/>
            <a:ext cx="7858443" cy="2246769"/>
          </a:xfrm>
          <a:prstGeom prst="rect">
            <a:avLst/>
          </a:prstGeom>
          <a:noFill/>
        </p:spPr>
        <p:txBody>
          <a:bodyPr wrap="square" rtlCol="0">
            <a:spAutoFit/>
          </a:bodyPr>
          <a:lstStyle/>
          <a:p>
            <a:r>
              <a:rPr lang="en-US" b="1" dirty="0">
                <a:solidFill>
                  <a:schemeClr val="bg1"/>
                </a:solidFill>
              </a:rPr>
              <a:t>Govern:</a:t>
            </a:r>
            <a:r>
              <a:rPr lang="en-US" dirty="0">
                <a:solidFill>
                  <a:schemeClr val="bg1"/>
                </a:solidFill>
              </a:rPr>
              <a:t> Define, communicate and monitor strategies, roles, risks and policies of the org.</a:t>
            </a:r>
          </a:p>
          <a:p>
            <a:endParaRPr lang="en-US" dirty="0">
              <a:solidFill>
                <a:schemeClr val="bg1"/>
              </a:solidFill>
            </a:endParaRPr>
          </a:p>
          <a:p>
            <a:r>
              <a:rPr lang="en-US" b="1" dirty="0">
                <a:solidFill>
                  <a:schemeClr val="bg1"/>
                </a:solidFill>
              </a:rPr>
              <a:t>Identify:</a:t>
            </a:r>
            <a:r>
              <a:rPr lang="en-US" dirty="0">
                <a:solidFill>
                  <a:schemeClr val="bg1"/>
                </a:solidFill>
              </a:rPr>
              <a:t> Identify assets(data, hardware, identities, software) and perform cybersecurity risk assessments on the attack surface. </a:t>
            </a:r>
          </a:p>
          <a:p>
            <a:endParaRPr lang="en-US" dirty="0">
              <a:solidFill>
                <a:schemeClr val="bg1"/>
              </a:solidFill>
            </a:endParaRPr>
          </a:p>
          <a:p>
            <a:r>
              <a:rPr lang="en-US" b="1" dirty="0">
                <a:solidFill>
                  <a:schemeClr val="bg1"/>
                </a:solidFill>
              </a:rPr>
              <a:t>Protect:</a:t>
            </a:r>
            <a:r>
              <a:rPr lang="en-US" dirty="0">
                <a:solidFill>
                  <a:schemeClr val="bg1"/>
                </a:solidFill>
              </a:rPr>
              <a:t> Ensure the core values of the CIA triad are implemented to manage security risks. (I.e. Crypto, MFAs, Pk, Backups).</a:t>
            </a:r>
          </a:p>
          <a:p>
            <a:endParaRPr lang="en-US" dirty="0">
              <a:solidFill>
                <a:schemeClr val="bg1"/>
              </a:solidFill>
            </a:endParaRPr>
          </a:p>
          <a:p>
            <a:endParaRPr lang="en-US" dirty="0">
              <a:solidFill>
                <a:schemeClr val="bg1"/>
              </a:solidFill>
            </a:endParaRPr>
          </a:p>
          <a:p>
            <a:r>
              <a:rPr lang="en-US" dirty="0">
                <a:solidFill>
                  <a:schemeClr val="bg1"/>
                </a:solidFill>
              </a:rPr>
              <a:t>  </a:t>
            </a:r>
          </a:p>
        </p:txBody>
      </p:sp>
      <p:pic>
        <p:nvPicPr>
          <p:cNvPr id="3" name="Picture 2">
            <a:extLst>
              <a:ext uri="{FF2B5EF4-FFF2-40B4-BE49-F238E27FC236}">
                <a16:creationId xmlns:a16="http://schemas.microsoft.com/office/drawing/2014/main" id="{60E3C40C-0EA2-4EA8-08AF-E7B6C59C604C}"/>
              </a:ext>
            </a:extLst>
          </p:cNvPr>
          <p:cNvPicPr>
            <a:picLocks noChangeAspect="1"/>
          </p:cNvPicPr>
          <p:nvPr/>
        </p:nvPicPr>
        <p:blipFill>
          <a:blip r:embed="rId3"/>
          <a:stretch>
            <a:fillRect/>
          </a:stretch>
        </p:blipFill>
        <p:spPr>
          <a:xfrm>
            <a:off x="1887462" y="3018252"/>
            <a:ext cx="5355526" cy="1872377"/>
          </a:xfrm>
          <a:prstGeom prst="rect">
            <a:avLst/>
          </a:prstGeom>
        </p:spPr>
      </p:pic>
    </p:spTree>
    <p:extLst>
      <p:ext uri="{BB962C8B-B14F-4D97-AF65-F5344CB8AC3E}">
        <p14:creationId xmlns:p14="http://schemas.microsoft.com/office/powerpoint/2010/main" val="38818293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NIST Cybersecurity Framework</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4DDDEAB3-D674-5197-B577-287399B9B452}"/>
              </a:ext>
            </a:extLst>
          </p:cNvPr>
          <p:cNvSpPr txBox="1"/>
          <p:nvPr/>
        </p:nvSpPr>
        <p:spPr>
          <a:xfrm>
            <a:off x="606361" y="1272250"/>
            <a:ext cx="7858443" cy="1600438"/>
          </a:xfrm>
          <a:prstGeom prst="rect">
            <a:avLst/>
          </a:prstGeom>
          <a:noFill/>
        </p:spPr>
        <p:txBody>
          <a:bodyPr wrap="square" rtlCol="0">
            <a:spAutoFit/>
          </a:bodyPr>
          <a:lstStyle/>
          <a:p>
            <a:r>
              <a:rPr lang="en-US" b="1" dirty="0">
                <a:solidFill>
                  <a:schemeClr val="bg1"/>
                </a:solidFill>
              </a:rPr>
              <a:t>Detect:</a:t>
            </a:r>
            <a:r>
              <a:rPr lang="en-US" dirty="0">
                <a:solidFill>
                  <a:schemeClr val="bg1"/>
                </a:solidFill>
              </a:rPr>
              <a:t> Monitor and analyze anomalies and other potentially adverse events that may indicate occurring attacks using </a:t>
            </a:r>
            <a:r>
              <a:rPr lang="en-US" b="1" dirty="0">
                <a:solidFill>
                  <a:srgbClr val="FFC000"/>
                </a:solidFill>
              </a:rPr>
              <a:t>Security Incidents and Events Management</a:t>
            </a:r>
            <a:r>
              <a:rPr lang="en-US" dirty="0">
                <a:solidFill>
                  <a:schemeClr val="bg1"/>
                </a:solidFill>
              </a:rPr>
              <a:t> (SIEM) tools.</a:t>
            </a:r>
          </a:p>
          <a:p>
            <a:endParaRPr lang="en-US" dirty="0">
              <a:solidFill>
                <a:schemeClr val="bg1"/>
              </a:solidFill>
            </a:endParaRPr>
          </a:p>
          <a:p>
            <a:r>
              <a:rPr lang="en-US" b="1" dirty="0">
                <a:solidFill>
                  <a:schemeClr val="bg1"/>
                </a:solidFill>
              </a:rPr>
              <a:t>Respond:</a:t>
            </a:r>
            <a:r>
              <a:rPr lang="en-US" dirty="0">
                <a:solidFill>
                  <a:schemeClr val="bg1"/>
                </a:solidFill>
              </a:rPr>
              <a:t> Utilize tools like </a:t>
            </a:r>
            <a:r>
              <a:rPr lang="en-US" b="1" dirty="0">
                <a:solidFill>
                  <a:srgbClr val="FFC000"/>
                </a:solidFill>
              </a:rPr>
              <a:t>dynamic playbooks</a:t>
            </a:r>
            <a:r>
              <a:rPr lang="en-US" dirty="0">
                <a:solidFill>
                  <a:srgbClr val="FFC000"/>
                </a:solidFill>
              </a:rPr>
              <a:t> </a:t>
            </a:r>
            <a:r>
              <a:rPr lang="en-US" dirty="0">
                <a:solidFill>
                  <a:schemeClr val="bg1"/>
                </a:solidFill>
              </a:rPr>
              <a:t>to contain the effects of cybersecurity incidents. This process involves incident management, analysis, mitigation, reporting, and communication.</a:t>
            </a:r>
          </a:p>
          <a:p>
            <a:endParaRPr lang="en-US" b="1" dirty="0">
              <a:solidFill>
                <a:schemeClr val="bg1"/>
              </a:solidFill>
            </a:endParaRPr>
          </a:p>
          <a:p>
            <a:r>
              <a:rPr lang="en-US" b="1" dirty="0">
                <a:solidFill>
                  <a:schemeClr val="bg1"/>
                </a:solidFill>
              </a:rPr>
              <a:t>Recover:</a:t>
            </a:r>
            <a:r>
              <a:rPr lang="en-US" dirty="0">
                <a:solidFill>
                  <a:schemeClr val="bg1"/>
                </a:solidFill>
              </a:rPr>
              <a:t> Timely restoration of assets and operations affected by a cybersecurity incident.</a:t>
            </a:r>
          </a:p>
        </p:txBody>
      </p:sp>
    </p:spTree>
    <p:extLst>
      <p:ext uri="{BB962C8B-B14F-4D97-AF65-F5344CB8AC3E}">
        <p14:creationId xmlns:p14="http://schemas.microsoft.com/office/powerpoint/2010/main" val="2772118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txBox="1">
            <a:spLocks noGrp="1"/>
          </p:cNvSpPr>
          <p:nvPr>
            <p:ph type="title"/>
          </p:nvPr>
        </p:nvSpPr>
        <p:spPr>
          <a:xfrm>
            <a:off x="4491888" y="1682463"/>
            <a:ext cx="3588240" cy="111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About Cyber Security</a:t>
            </a:r>
            <a:endParaRPr dirty="0"/>
          </a:p>
        </p:txBody>
      </p:sp>
      <p:sp>
        <p:nvSpPr>
          <p:cNvPr id="398" name="Google Shape;398;p33"/>
          <p:cNvSpPr txBox="1">
            <a:spLocks noGrp="1"/>
          </p:cNvSpPr>
          <p:nvPr>
            <p:ph type="subTitle" idx="1"/>
          </p:nvPr>
        </p:nvSpPr>
        <p:spPr>
          <a:xfrm>
            <a:off x="4491888" y="2851113"/>
            <a:ext cx="3312300" cy="6099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Why are you learning cybersecurity?</a:t>
            </a:r>
            <a:endParaRPr dirty="0"/>
          </a:p>
        </p:txBody>
      </p:sp>
      <p:sp>
        <p:nvSpPr>
          <p:cNvPr id="399" name="Google Shape;399;p33"/>
          <p:cNvSpPr txBox="1">
            <a:spLocks noGrp="1"/>
          </p:cNvSpPr>
          <p:nvPr>
            <p:ph type="title" idx="2"/>
          </p:nvPr>
        </p:nvSpPr>
        <p:spPr>
          <a:xfrm>
            <a:off x="1931113" y="1872250"/>
            <a:ext cx="1728900"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400" name="Google Shape;400;p33"/>
          <p:cNvGrpSpPr/>
          <p:nvPr/>
        </p:nvGrpSpPr>
        <p:grpSpPr>
          <a:xfrm rot="10800000">
            <a:off x="8057882" y="382596"/>
            <a:ext cx="288601" cy="1096693"/>
            <a:chOff x="1006700" y="2603975"/>
            <a:chExt cx="55450" cy="210700"/>
          </a:xfrm>
        </p:grpSpPr>
        <p:sp>
          <p:nvSpPr>
            <p:cNvPr id="401" name="Google Shape;401;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3"/>
          <p:cNvGrpSpPr/>
          <p:nvPr/>
        </p:nvGrpSpPr>
        <p:grpSpPr>
          <a:xfrm>
            <a:off x="558602" y="508321"/>
            <a:ext cx="781224" cy="726909"/>
            <a:chOff x="827350" y="3629733"/>
            <a:chExt cx="1431600" cy="1332067"/>
          </a:xfrm>
        </p:grpSpPr>
        <p:sp>
          <p:nvSpPr>
            <p:cNvPr id="408" name="Google Shape;408;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p:cNvGrpSpPr/>
          <p:nvPr/>
        </p:nvGrpSpPr>
        <p:grpSpPr>
          <a:xfrm>
            <a:off x="1387564" y="321673"/>
            <a:ext cx="356325" cy="331552"/>
            <a:chOff x="827350" y="3629733"/>
            <a:chExt cx="1431600" cy="1332067"/>
          </a:xfrm>
        </p:grpSpPr>
        <p:sp>
          <p:nvSpPr>
            <p:cNvPr id="412" name="Google Shape;412;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p:cNvGrpSpPr/>
          <p:nvPr/>
        </p:nvGrpSpPr>
        <p:grpSpPr>
          <a:xfrm>
            <a:off x="7535601" y="3848738"/>
            <a:ext cx="895180" cy="832942"/>
            <a:chOff x="827350" y="3629733"/>
            <a:chExt cx="1431600" cy="1332067"/>
          </a:xfrm>
        </p:grpSpPr>
        <p:sp>
          <p:nvSpPr>
            <p:cNvPr id="416" name="Google Shape;416;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p:cNvGrpSpPr/>
          <p:nvPr/>
        </p:nvGrpSpPr>
        <p:grpSpPr>
          <a:xfrm>
            <a:off x="7902683" y="2980240"/>
            <a:ext cx="598982" cy="557337"/>
            <a:chOff x="827350" y="3629733"/>
            <a:chExt cx="1431600" cy="1332067"/>
          </a:xfrm>
        </p:grpSpPr>
        <p:sp>
          <p:nvSpPr>
            <p:cNvPr id="420" name="Google Shape;420;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p:cNvGrpSpPr/>
          <p:nvPr/>
        </p:nvGrpSpPr>
        <p:grpSpPr>
          <a:xfrm>
            <a:off x="6634531" y="4239131"/>
            <a:ext cx="464268" cy="431989"/>
            <a:chOff x="827350" y="3629733"/>
            <a:chExt cx="1431600" cy="1332067"/>
          </a:xfrm>
        </p:grpSpPr>
        <p:sp>
          <p:nvSpPr>
            <p:cNvPr id="424" name="Google Shape;424;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p:cNvGrpSpPr/>
          <p:nvPr/>
        </p:nvGrpSpPr>
        <p:grpSpPr>
          <a:xfrm rot="5400000">
            <a:off x="962657" y="3906771"/>
            <a:ext cx="288601" cy="1096693"/>
            <a:chOff x="1006700" y="2603975"/>
            <a:chExt cx="55450" cy="210700"/>
          </a:xfrm>
        </p:grpSpPr>
        <p:sp>
          <p:nvSpPr>
            <p:cNvPr id="428" name="Google Shape;428;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42"/>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Threat Mitigation Strategie</a:t>
            </a:r>
            <a:endParaRPr dirty="0"/>
          </a:p>
        </p:txBody>
      </p:sp>
      <p:grpSp>
        <p:nvGrpSpPr>
          <p:cNvPr id="797" name="Google Shape;797;p42"/>
          <p:cNvGrpSpPr/>
          <p:nvPr/>
        </p:nvGrpSpPr>
        <p:grpSpPr>
          <a:xfrm rot="10800000">
            <a:off x="206982" y="423196"/>
            <a:ext cx="288601" cy="1096693"/>
            <a:chOff x="1006700" y="2603975"/>
            <a:chExt cx="55450" cy="210700"/>
          </a:xfrm>
        </p:grpSpPr>
        <p:sp>
          <p:nvSpPr>
            <p:cNvPr id="798" name="Google Shape;798;p42"/>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2"/>
          <p:cNvGrpSpPr/>
          <p:nvPr/>
        </p:nvGrpSpPr>
        <p:grpSpPr>
          <a:xfrm>
            <a:off x="7882402" y="3927185"/>
            <a:ext cx="1096749" cy="1020364"/>
            <a:chOff x="827350" y="3629733"/>
            <a:chExt cx="1431600" cy="1332067"/>
          </a:xfrm>
        </p:grpSpPr>
        <p:sp>
          <p:nvSpPr>
            <p:cNvPr id="805" name="Google Shape;805;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42"/>
          <p:cNvGrpSpPr/>
          <p:nvPr/>
        </p:nvGrpSpPr>
        <p:grpSpPr>
          <a:xfrm>
            <a:off x="7771279" y="3271162"/>
            <a:ext cx="510366" cy="474882"/>
            <a:chOff x="827350" y="3629733"/>
            <a:chExt cx="1431600" cy="1332067"/>
          </a:xfrm>
        </p:grpSpPr>
        <p:sp>
          <p:nvSpPr>
            <p:cNvPr id="809" name="Google Shape;809;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2"/>
          <p:cNvGrpSpPr/>
          <p:nvPr/>
        </p:nvGrpSpPr>
        <p:grpSpPr>
          <a:xfrm>
            <a:off x="7247377" y="4412793"/>
            <a:ext cx="401134" cy="373245"/>
            <a:chOff x="827350" y="3629733"/>
            <a:chExt cx="1431600" cy="1332067"/>
          </a:xfrm>
        </p:grpSpPr>
        <p:sp>
          <p:nvSpPr>
            <p:cNvPr id="813" name="Google Shape;813;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AEEA7885-D978-E02B-6AB1-10EA2FEF3821}"/>
              </a:ext>
            </a:extLst>
          </p:cNvPr>
          <p:cNvPicPr>
            <a:picLocks noChangeAspect="1"/>
          </p:cNvPicPr>
          <p:nvPr/>
        </p:nvPicPr>
        <p:blipFill>
          <a:blip r:embed="rId3"/>
          <a:stretch>
            <a:fillRect/>
          </a:stretch>
        </p:blipFill>
        <p:spPr>
          <a:xfrm>
            <a:off x="1051139" y="1258748"/>
            <a:ext cx="7041721" cy="3688801"/>
          </a:xfrm>
          <a:prstGeom prst="rect">
            <a:avLst/>
          </a:prstGeom>
        </p:spPr>
      </p:pic>
    </p:spTree>
    <p:extLst>
      <p:ext uri="{BB962C8B-B14F-4D97-AF65-F5344CB8AC3E}">
        <p14:creationId xmlns:p14="http://schemas.microsoft.com/office/powerpoint/2010/main" val="3609166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42"/>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Lecture review</a:t>
            </a:r>
            <a:endParaRPr dirty="0"/>
          </a:p>
        </p:txBody>
      </p:sp>
      <p:sp>
        <p:nvSpPr>
          <p:cNvPr id="796" name="Google Shape;796;p42"/>
          <p:cNvSpPr txBox="1">
            <a:spLocks noGrp="1"/>
          </p:cNvSpPr>
          <p:nvPr>
            <p:ph type="body" idx="1"/>
          </p:nvPr>
        </p:nvSpPr>
        <p:spPr>
          <a:xfrm>
            <a:off x="720000" y="1456400"/>
            <a:ext cx="7704000" cy="25947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chemeClr val="lt1"/>
              </a:buClr>
              <a:buSzPts val="1200"/>
              <a:buFont typeface="Nunito"/>
              <a:buChar char="●"/>
            </a:pPr>
            <a:r>
              <a:rPr lang="en-US" dirty="0"/>
              <a:t>Understand the evolution tracing its roots from early security practices to contemporary challenges.</a:t>
            </a:r>
          </a:p>
          <a:p>
            <a:pPr marL="457200" lvl="0" indent="-304800" algn="l" rtl="0">
              <a:lnSpc>
                <a:spcPct val="150000"/>
              </a:lnSpc>
              <a:spcBef>
                <a:spcPts val="0"/>
              </a:spcBef>
              <a:spcAft>
                <a:spcPts val="0"/>
              </a:spcAft>
              <a:buClr>
                <a:schemeClr val="lt1"/>
              </a:buClr>
              <a:buSzPts val="1200"/>
              <a:buFont typeface="Nunito"/>
              <a:buChar char="●"/>
            </a:pPr>
            <a:r>
              <a:rPr lang="en-US" dirty="0"/>
              <a:t>Give an overview and the importance of cybersecurity.</a:t>
            </a:r>
          </a:p>
          <a:p>
            <a:pPr marL="457200" lvl="0" indent="-304800" algn="l" rtl="0">
              <a:lnSpc>
                <a:spcPct val="150000"/>
              </a:lnSpc>
              <a:spcBef>
                <a:spcPts val="0"/>
              </a:spcBef>
              <a:spcAft>
                <a:spcPts val="0"/>
              </a:spcAft>
              <a:buClr>
                <a:schemeClr val="lt1"/>
              </a:buClr>
              <a:buSzPts val="1200"/>
              <a:buFont typeface="Nunito"/>
              <a:buChar char="●"/>
            </a:pPr>
            <a:r>
              <a:rPr lang="en-US" dirty="0"/>
              <a:t>Identify common cybersecurity threats, risks, and vulnerabilities that permeate digital ecosystems.</a:t>
            </a:r>
          </a:p>
          <a:p>
            <a:pPr marL="457200" lvl="0" indent="-304800" algn="l" rtl="0">
              <a:lnSpc>
                <a:spcPct val="150000"/>
              </a:lnSpc>
              <a:spcBef>
                <a:spcPts val="0"/>
              </a:spcBef>
              <a:spcAft>
                <a:spcPts val="0"/>
              </a:spcAft>
              <a:buClr>
                <a:schemeClr val="lt1"/>
              </a:buClr>
              <a:buSzPts val="1200"/>
              <a:buFont typeface="Nunito"/>
              <a:buChar char="●"/>
            </a:pPr>
            <a:r>
              <a:rPr lang="en-US" dirty="0"/>
              <a:t>Assess the potential risks associated with cybersecurity threats to different types of organizations and systems.</a:t>
            </a:r>
          </a:p>
          <a:p>
            <a:pPr marL="457200" lvl="0" indent="-304800" algn="l" rtl="0">
              <a:lnSpc>
                <a:spcPct val="150000"/>
              </a:lnSpc>
              <a:spcBef>
                <a:spcPts val="0"/>
              </a:spcBef>
              <a:spcAft>
                <a:spcPts val="0"/>
              </a:spcAft>
              <a:buClr>
                <a:schemeClr val="lt1"/>
              </a:buClr>
              <a:buSzPts val="1200"/>
              <a:buFont typeface="Nunito"/>
              <a:buChar char="●"/>
            </a:pPr>
            <a:r>
              <a:rPr lang="en-US" dirty="0"/>
              <a:t>Develop strategies to mitigate cybersecurity threats, and manage risks effectively</a:t>
            </a:r>
          </a:p>
        </p:txBody>
      </p:sp>
      <p:grpSp>
        <p:nvGrpSpPr>
          <p:cNvPr id="797" name="Google Shape;797;p42"/>
          <p:cNvGrpSpPr/>
          <p:nvPr/>
        </p:nvGrpSpPr>
        <p:grpSpPr>
          <a:xfrm rot="10800000">
            <a:off x="206982" y="423196"/>
            <a:ext cx="288601" cy="1096693"/>
            <a:chOff x="1006700" y="2603975"/>
            <a:chExt cx="55450" cy="210700"/>
          </a:xfrm>
        </p:grpSpPr>
        <p:sp>
          <p:nvSpPr>
            <p:cNvPr id="798" name="Google Shape;798;p42"/>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2"/>
          <p:cNvGrpSpPr/>
          <p:nvPr/>
        </p:nvGrpSpPr>
        <p:grpSpPr>
          <a:xfrm>
            <a:off x="7882402" y="3927185"/>
            <a:ext cx="1096749" cy="1020364"/>
            <a:chOff x="827350" y="3629733"/>
            <a:chExt cx="1431600" cy="1332067"/>
          </a:xfrm>
        </p:grpSpPr>
        <p:sp>
          <p:nvSpPr>
            <p:cNvPr id="805" name="Google Shape;805;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42"/>
          <p:cNvGrpSpPr/>
          <p:nvPr/>
        </p:nvGrpSpPr>
        <p:grpSpPr>
          <a:xfrm>
            <a:off x="7771279" y="3271162"/>
            <a:ext cx="510366" cy="474882"/>
            <a:chOff x="827350" y="3629733"/>
            <a:chExt cx="1431600" cy="1332067"/>
          </a:xfrm>
        </p:grpSpPr>
        <p:sp>
          <p:nvSpPr>
            <p:cNvPr id="809" name="Google Shape;809;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2"/>
          <p:cNvGrpSpPr/>
          <p:nvPr/>
        </p:nvGrpSpPr>
        <p:grpSpPr>
          <a:xfrm>
            <a:off x="7247377" y="4412793"/>
            <a:ext cx="401134" cy="373245"/>
            <a:chOff x="827350" y="3629733"/>
            <a:chExt cx="1431600" cy="1332067"/>
          </a:xfrm>
        </p:grpSpPr>
        <p:sp>
          <p:nvSpPr>
            <p:cNvPr id="813" name="Google Shape;813;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57"/>
          <p:cNvSpPr/>
          <p:nvPr/>
        </p:nvSpPr>
        <p:spPr>
          <a:xfrm>
            <a:off x="1727250" y="539500"/>
            <a:ext cx="5689500" cy="213517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57"/>
          <p:cNvGrpSpPr/>
          <p:nvPr/>
        </p:nvGrpSpPr>
        <p:grpSpPr>
          <a:xfrm>
            <a:off x="5109213" y="3364415"/>
            <a:ext cx="387661" cy="387661"/>
            <a:chOff x="1379798" y="1723250"/>
            <a:chExt cx="397887" cy="397887"/>
          </a:xfrm>
        </p:grpSpPr>
        <p:sp>
          <p:nvSpPr>
            <p:cNvPr id="1404" name="Google Shape;1404;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57"/>
          <p:cNvGrpSpPr/>
          <p:nvPr/>
        </p:nvGrpSpPr>
        <p:grpSpPr>
          <a:xfrm>
            <a:off x="3509869" y="3364415"/>
            <a:ext cx="387681" cy="387661"/>
            <a:chOff x="266768" y="1721375"/>
            <a:chExt cx="397907" cy="397887"/>
          </a:xfrm>
        </p:grpSpPr>
        <p:sp>
          <p:nvSpPr>
            <p:cNvPr id="1409" name="Google Shape;1409;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57"/>
          <p:cNvGrpSpPr/>
          <p:nvPr/>
        </p:nvGrpSpPr>
        <p:grpSpPr>
          <a:xfrm>
            <a:off x="4309561" y="3364415"/>
            <a:ext cx="387641" cy="387661"/>
            <a:chOff x="864491" y="1723250"/>
            <a:chExt cx="397866" cy="397887"/>
          </a:xfrm>
        </p:grpSpPr>
        <p:sp>
          <p:nvSpPr>
            <p:cNvPr id="1412" name="Google Shape;1412;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57"/>
          <p:cNvSpPr txBox="1">
            <a:spLocks noGrp="1"/>
          </p:cNvSpPr>
          <p:nvPr>
            <p:ph type="ctrTitle"/>
          </p:nvPr>
        </p:nvSpPr>
        <p:spPr>
          <a:xfrm>
            <a:off x="2243613" y="573100"/>
            <a:ext cx="4661700" cy="11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1416" name="Google Shape;1416;p57"/>
          <p:cNvSpPr txBox="1">
            <a:spLocks noGrp="1"/>
          </p:cNvSpPr>
          <p:nvPr>
            <p:ph type="subTitle" idx="1"/>
          </p:nvPr>
        </p:nvSpPr>
        <p:spPr>
          <a:xfrm>
            <a:off x="2243625" y="1723300"/>
            <a:ext cx="4661700" cy="11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dirty="0">
                <a:solidFill>
                  <a:schemeClr val="lt1"/>
                </a:solidFill>
              </a:rPr>
              <a:t>Do you have any questions?</a:t>
            </a:r>
            <a:endParaRPr b="1" dirty="0">
              <a:solidFill>
                <a:schemeClr val="lt1"/>
              </a:solidFill>
            </a:endParaRPr>
          </a:p>
          <a:p>
            <a:pPr marL="0" lvl="0" indent="0" algn="ctr" rtl="0">
              <a:spcBef>
                <a:spcPts val="1000"/>
              </a:spcBef>
              <a:spcAft>
                <a:spcPts val="0"/>
              </a:spcAft>
              <a:buClr>
                <a:schemeClr val="dk1"/>
              </a:buClr>
              <a:buSzPts val="1100"/>
              <a:buFont typeface="Arial"/>
              <a:buNone/>
            </a:pPr>
            <a:r>
              <a:rPr lang="en" dirty="0">
                <a:solidFill>
                  <a:schemeClr val="lt1"/>
                </a:solidFill>
              </a:rPr>
              <a:t>amosmarvellous48@gmail.com </a:t>
            </a:r>
            <a:endParaRPr dirty="0">
              <a:solidFill>
                <a:schemeClr val="lt1"/>
              </a:solidFill>
            </a:endParaRPr>
          </a:p>
          <a:p>
            <a:pPr marL="0" lvl="0" indent="0" algn="ctr" rtl="0">
              <a:spcBef>
                <a:spcPts val="0"/>
              </a:spcBef>
              <a:spcAft>
                <a:spcPts val="0"/>
              </a:spcAft>
              <a:buClr>
                <a:schemeClr val="dk1"/>
              </a:buClr>
              <a:buSzPts val="1100"/>
              <a:buFont typeface="Arial"/>
              <a:buNone/>
            </a:pPr>
            <a:r>
              <a:rPr lang="en" dirty="0">
                <a:solidFill>
                  <a:schemeClr val="lt1"/>
                </a:solidFill>
              </a:rPr>
              <a:t>+234</a:t>
            </a:r>
            <a:r>
              <a:rPr lang="en" dirty="0"/>
              <a:t> 702 625 4613</a:t>
            </a:r>
            <a:endParaRPr dirty="0">
              <a:solidFill>
                <a:schemeClr val="lt1"/>
              </a:solidFill>
            </a:endParaRPr>
          </a:p>
          <a:p>
            <a:pPr marL="0" lvl="0" indent="0" algn="ctr" rtl="0">
              <a:spcBef>
                <a:spcPts val="0"/>
              </a:spcBef>
              <a:spcAft>
                <a:spcPts val="0"/>
              </a:spcAft>
              <a:buNone/>
            </a:pPr>
            <a:endParaRPr dirty="0">
              <a:solidFill>
                <a:schemeClr val="lt1"/>
              </a:solidFill>
            </a:endParaRPr>
          </a:p>
        </p:txBody>
      </p:sp>
      <p:grpSp>
        <p:nvGrpSpPr>
          <p:cNvPr id="1421" name="Google Shape;1421;p57"/>
          <p:cNvGrpSpPr/>
          <p:nvPr/>
        </p:nvGrpSpPr>
        <p:grpSpPr>
          <a:xfrm>
            <a:off x="1006807" y="487596"/>
            <a:ext cx="288601" cy="1096693"/>
            <a:chOff x="1006700" y="2603975"/>
            <a:chExt cx="55450" cy="210700"/>
          </a:xfrm>
        </p:grpSpPr>
        <p:sp>
          <p:nvSpPr>
            <p:cNvPr id="1422" name="Google Shape;1422;p5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57"/>
          <p:cNvGrpSpPr/>
          <p:nvPr/>
        </p:nvGrpSpPr>
        <p:grpSpPr>
          <a:xfrm rot="5400000">
            <a:off x="7769557" y="3906771"/>
            <a:ext cx="288601" cy="1096693"/>
            <a:chOff x="1006700" y="2603975"/>
            <a:chExt cx="55450" cy="210700"/>
          </a:xfrm>
        </p:grpSpPr>
        <p:sp>
          <p:nvSpPr>
            <p:cNvPr id="1429" name="Google Shape;1429;p5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57"/>
          <p:cNvGrpSpPr/>
          <p:nvPr/>
        </p:nvGrpSpPr>
        <p:grpSpPr>
          <a:xfrm>
            <a:off x="551124" y="3629702"/>
            <a:ext cx="1178637" cy="1096691"/>
            <a:chOff x="827350" y="3629733"/>
            <a:chExt cx="1431600" cy="1332067"/>
          </a:xfrm>
        </p:grpSpPr>
        <p:sp>
          <p:nvSpPr>
            <p:cNvPr id="1436" name="Google Shape;1436;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57"/>
          <p:cNvGrpSpPr/>
          <p:nvPr/>
        </p:nvGrpSpPr>
        <p:grpSpPr>
          <a:xfrm>
            <a:off x="322602" y="2902809"/>
            <a:ext cx="781224" cy="726909"/>
            <a:chOff x="827350" y="3629733"/>
            <a:chExt cx="1431600" cy="1332067"/>
          </a:xfrm>
        </p:grpSpPr>
        <p:sp>
          <p:nvSpPr>
            <p:cNvPr id="1440" name="Google Shape;1440;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57"/>
          <p:cNvGrpSpPr/>
          <p:nvPr/>
        </p:nvGrpSpPr>
        <p:grpSpPr>
          <a:xfrm>
            <a:off x="1816189" y="4394848"/>
            <a:ext cx="356325" cy="331552"/>
            <a:chOff x="827350" y="3629733"/>
            <a:chExt cx="1431600" cy="1332067"/>
          </a:xfrm>
        </p:grpSpPr>
        <p:sp>
          <p:nvSpPr>
            <p:cNvPr id="1444" name="Google Shape;1444;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57"/>
          <p:cNvGrpSpPr/>
          <p:nvPr/>
        </p:nvGrpSpPr>
        <p:grpSpPr>
          <a:xfrm>
            <a:off x="7466251" y="219713"/>
            <a:ext cx="895180" cy="832942"/>
            <a:chOff x="827350" y="3629733"/>
            <a:chExt cx="1431600" cy="1332067"/>
          </a:xfrm>
        </p:grpSpPr>
        <p:sp>
          <p:nvSpPr>
            <p:cNvPr id="1448" name="Google Shape;1448;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57"/>
          <p:cNvGrpSpPr/>
          <p:nvPr/>
        </p:nvGrpSpPr>
        <p:grpSpPr>
          <a:xfrm>
            <a:off x="8131283" y="1065715"/>
            <a:ext cx="598982" cy="557337"/>
            <a:chOff x="827350" y="3629733"/>
            <a:chExt cx="1431600" cy="1332067"/>
          </a:xfrm>
        </p:grpSpPr>
        <p:sp>
          <p:nvSpPr>
            <p:cNvPr id="1452" name="Google Shape;1452;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7"/>
          <p:cNvGrpSpPr/>
          <p:nvPr/>
        </p:nvGrpSpPr>
        <p:grpSpPr>
          <a:xfrm>
            <a:off x="6901231" y="620669"/>
            <a:ext cx="464268" cy="431989"/>
            <a:chOff x="827350" y="3629733"/>
            <a:chExt cx="1431600" cy="1332067"/>
          </a:xfrm>
        </p:grpSpPr>
        <p:sp>
          <p:nvSpPr>
            <p:cNvPr id="1456" name="Google Shape;1456;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34"/>
          <p:cNvSpPr/>
          <p:nvPr/>
        </p:nvSpPr>
        <p:spPr>
          <a:xfrm>
            <a:off x="263075" y="4328275"/>
            <a:ext cx="4453124" cy="551674"/>
          </a:xfrm>
          <a:prstGeom prst="rect">
            <a:avLst/>
          </a:prstGeom>
        </p:spPr>
        <p:txBody>
          <a:bodyPr>
            <a:prstTxWarp prst="textPlain">
              <a:avLst/>
            </a:prstTxWarp>
          </a:bodyPr>
          <a:lstStyle/>
          <a:p>
            <a:pPr lvl="0" algn="ctr"/>
            <a:r>
              <a:rPr lang="en-US" b="1" dirty="0">
                <a:ln w="9525" cap="flat" cmpd="sng">
                  <a:solidFill>
                    <a:schemeClr val="accent4"/>
                  </a:solidFill>
                  <a:prstDash val="solid"/>
                  <a:round/>
                  <a:headEnd type="none" w="sm" len="sm"/>
                  <a:tailEnd type="none" w="sm" len="sm"/>
                </a:ln>
                <a:noFill/>
                <a:latin typeface="Zen Dots"/>
              </a:rPr>
              <a:t>SECURITY</a:t>
            </a:r>
            <a:endParaRPr b="1" i="0" dirty="0">
              <a:ln w="9525" cap="flat" cmpd="sng">
                <a:solidFill>
                  <a:schemeClr val="accent4"/>
                </a:solidFill>
                <a:prstDash val="solid"/>
                <a:round/>
                <a:headEnd type="none" w="sm" len="sm"/>
                <a:tailEnd type="none" w="sm" len="sm"/>
              </a:ln>
              <a:noFill/>
              <a:latin typeface="Zen Dots"/>
            </a:endParaRPr>
          </a:p>
        </p:txBody>
      </p:sp>
      <p:sp>
        <p:nvSpPr>
          <p:cNvPr id="574" name="Google Shape;574;p34"/>
          <p:cNvSpPr/>
          <p:nvPr/>
        </p:nvSpPr>
        <p:spPr>
          <a:xfrm>
            <a:off x="5581099" y="539402"/>
            <a:ext cx="3718630" cy="628526"/>
          </a:xfrm>
          <a:prstGeom prst="rect">
            <a:avLst/>
          </a:prstGeom>
        </p:spPr>
        <p:txBody>
          <a:bodyPr>
            <a:prstTxWarp prst="textPlain">
              <a:avLst/>
            </a:prstTxWarp>
          </a:bodyPr>
          <a:lstStyle/>
          <a:p>
            <a:pPr lvl="0" algn="ctr"/>
            <a:r>
              <a:rPr b="1" i="0" dirty="0">
                <a:ln w="9525" cap="flat" cmpd="sng">
                  <a:solidFill>
                    <a:schemeClr val="accent4"/>
                  </a:solidFill>
                  <a:prstDash val="solid"/>
                  <a:round/>
                  <a:headEnd type="none" w="sm" len="sm"/>
                  <a:tailEnd type="none" w="sm" len="sm"/>
                </a:ln>
                <a:noFill/>
                <a:latin typeface="Zen Dots"/>
              </a:rPr>
              <a:t>CYBER</a:t>
            </a:r>
          </a:p>
        </p:txBody>
      </p:sp>
      <p:sp>
        <p:nvSpPr>
          <p:cNvPr id="575" name="Google Shape;575;p34"/>
          <p:cNvSpPr txBox="1">
            <a:spLocks noGrp="1"/>
          </p:cNvSpPr>
          <p:nvPr>
            <p:ph type="title"/>
          </p:nvPr>
        </p:nvSpPr>
        <p:spPr>
          <a:xfrm>
            <a:off x="1061850" y="678904"/>
            <a:ext cx="4310175"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Keynotes</a:t>
            </a:r>
            <a:endParaRPr dirty="0"/>
          </a:p>
        </p:txBody>
      </p:sp>
      <p:sp>
        <p:nvSpPr>
          <p:cNvPr id="576" name="Google Shape;576;p34"/>
          <p:cNvSpPr txBox="1">
            <a:spLocks noGrp="1"/>
          </p:cNvSpPr>
          <p:nvPr>
            <p:ph type="subTitle" idx="1"/>
          </p:nvPr>
        </p:nvSpPr>
        <p:spPr>
          <a:xfrm>
            <a:off x="1061850" y="1520702"/>
            <a:ext cx="4563600" cy="162201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t>Take the example of a storm </a:t>
            </a:r>
          </a:p>
          <a:p>
            <a:pPr marL="285750" lvl="0" indent="-285750" algn="l" rtl="0">
              <a:spcBef>
                <a:spcPts val="0"/>
              </a:spcBef>
              <a:spcAft>
                <a:spcPts val="0"/>
              </a:spcAft>
              <a:buFont typeface="Arial" panose="020B0604020202020204" pitchFamily="34" charset="0"/>
              <a:buChar char="•"/>
            </a:pPr>
            <a:r>
              <a:rPr lang="en-US" dirty="0"/>
              <a:t>What do you do when you’re informed of a storm coming?</a:t>
            </a:r>
          </a:p>
          <a:p>
            <a:pPr marL="285750" lvl="0" indent="-285750" algn="l" rtl="0">
              <a:spcBef>
                <a:spcPts val="0"/>
              </a:spcBef>
              <a:spcAft>
                <a:spcPts val="0"/>
              </a:spcAft>
              <a:buFont typeface="Arial" panose="020B0604020202020204" pitchFamily="34" charset="0"/>
              <a:buChar char="•"/>
            </a:pPr>
            <a:r>
              <a:rPr lang="en-US" dirty="0"/>
              <a:t>During the storm, What do you do if you have a leaking roof?</a:t>
            </a:r>
          </a:p>
          <a:p>
            <a:pPr marL="285750" lvl="0" indent="-285750" algn="l" rtl="0">
              <a:spcBef>
                <a:spcPts val="0"/>
              </a:spcBef>
              <a:spcAft>
                <a:spcPts val="0"/>
              </a:spcAft>
              <a:buFont typeface="Arial" panose="020B0604020202020204" pitchFamily="34" charset="0"/>
              <a:buChar char="•"/>
            </a:pPr>
            <a:r>
              <a:rPr lang="en-US" dirty="0"/>
              <a:t>Handling a security incident is no different.</a:t>
            </a:r>
          </a:p>
        </p:txBody>
      </p:sp>
      <p:sp>
        <p:nvSpPr>
          <p:cNvPr id="577" name="Google Shape;577;p34"/>
          <p:cNvSpPr/>
          <p:nvPr/>
        </p:nvSpPr>
        <p:spPr>
          <a:xfrm>
            <a:off x="8130170" y="4571277"/>
            <a:ext cx="99" cy="987"/>
          </a:xfrm>
          <a:custGeom>
            <a:avLst/>
            <a:gdLst/>
            <a:ahLst/>
            <a:cxnLst/>
            <a:rect l="l" t="t" r="r" b="b"/>
            <a:pathLst>
              <a:path w="1" h="10" extrusionOk="0">
                <a:moveTo>
                  <a:pt x="1" y="9"/>
                </a:moveTo>
                <a:cubicBezTo>
                  <a:pt x="1" y="9"/>
                  <a:pt x="1" y="9"/>
                  <a:pt x="1" y="0"/>
                </a:cubicBezTo>
                <a:cubicBezTo>
                  <a:pt x="1" y="9"/>
                  <a:pt x="1" y="9"/>
                  <a:pt x="1" y="9"/>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 name="Google Shape;578;p34"/>
          <p:cNvGrpSpPr/>
          <p:nvPr/>
        </p:nvGrpSpPr>
        <p:grpSpPr>
          <a:xfrm>
            <a:off x="6049300" y="538876"/>
            <a:ext cx="2876748" cy="4065959"/>
            <a:chOff x="6049300" y="538876"/>
            <a:chExt cx="2876748" cy="4065959"/>
          </a:xfrm>
        </p:grpSpPr>
        <p:sp>
          <p:nvSpPr>
            <p:cNvPr id="579" name="Google Shape;579;p34"/>
            <p:cNvSpPr/>
            <p:nvPr/>
          </p:nvSpPr>
          <p:spPr>
            <a:xfrm>
              <a:off x="6561599" y="1957769"/>
              <a:ext cx="1282217" cy="284769"/>
            </a:xfrm>
            <a:custGeom>
              <a:avLst/>
              <a:gdLst/>
              <a:ahLst/>
              <a:cxnLst/>
              <a:rect l="l" t="t" r="r" b="b"/>
              <a:pathLst>
                <a:path w="12995" h="2886" extrusionOk="0">
                  <a:moveTo>
                    <a:pt x="12499" y="1"/>
                  </a:moveTo>
                  <a:lnTo>
                    <a:pt x="5710" y="277"/>
                  </a:lnTo>
                  <a:cubicBezTo>
                    <a:pt x="5710" y="277"/>
                    <a:pt x="2855" y="277"/>
                    <a:pt x="1963" y="920"/>
                  </a:cubicBezTo>
                  <a:cubicBezTo>
                    <a:pt x="1" y="2340"/>
                    <a:pt x="1190" y="2885"/>
                    <a:pt x="3366" y="2885"/>
                  </a:cubicBezTo>
                  <a:cubicBezTo>
                    <a:pt x="6888" y="2885"/>
                    <a:pt x="12995" y="1457"/>
                    <a:pt x="124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a:off x="6561599" y="1957769"/>
              <a:ext cx="1282217" cy="284769"/>
            </a:xfrm>
            <a:custGeom>
              <a:avLst/>
              <a:gdLst/>
              <a:ahLst/>
              <a:cxnLst/>
              <a:rect l="l" t="t" r="r" b="b"/>
              <a:pathLst>
                <a:path w="12995" h="2886" extrusionOk="0">
                  <a:moveTo>
                    <a:pt x="12499" y="1"/>
                  </a:moveTo>
                  <a:lnTo>
                    <a:pt x="5710" y="277"/>
                  </a:lnTo>
                  <a:cubicBezTo>
                    <a:pt x="5710" y="277"/>
                    <a:pt x="2855" y="277"/>
                    <a:pt x="1963" y="920"/>
                  </a:cubicBezTo>
                  <a:cubicBezTo>
                    <a:pt x="1" y="2340"/>
                    <a:pt x="1190" y="2885"/>
                    <a:pt x="3366" y="2885"/>
                  </a:cubicBezTo>
                  <a:cubicBezTo>
                    <a:pt x="6888" y="2885"/>
                    <a:pt x="12995" y="1457"/>
                    <a:pt x="12499"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7801892" y="2912020"/>
              <a:ext cx="478944" cy="823422"/>
            </a:xfrm>
            <a:custGeom>
              <a:avLst/>
              <a:gdLst/>
              <a:ahLst/>
              <a:cxnLst/>
              <a:rect l="l" t="t" r="r" b="b"/>
              <a:pathLst>
                <a:path w="4854" h="8345" extrusionOk="0">
                  <a:moveTo>
                    <a:pt x="3179" y="1"/>
                  </a:moveTo>
                  <a:cubicBezTo>
                    <a:pt x="2802" y="1"/>
                    <a:pt x="2332" y="330"/>
                    <a:pt x="2016" y="803"/>
                  </a:cubicBezTo>
                  <a:cubicBezTo>
                    <a:pt x="1865" y="821"/>
                    <a:pt x="1713" y="892"/>
                    <a:pt x="1561" y="1044"/>
                  </a:cubicBezTo>
                  <a:cubicBezTo>
                    <a:pt x="1401" y="1196"/>
                    <a:pt x="0" y="1847"/>
                    <a:pt x="36" y="2614"/>
                  </a:cubicBezTo>
                  <a:cubicBezTo>
                    <a:pt x="62" y="3372"/>
                    <a:pt x="812" y="7663"/>
                    <a:pt x="2302" y="8243"/>
                  </a:cubicBezTo>
                  <a:cubicBezTo>
                    <a:pt x="2485" y="8313"/>
                    <a:pt x="2668" y="8344"/>
                    <a:pt x="2845" y="8344"/>
                  </a:cubicBezTo>
                  <a:cubicBezTo>
                    <a:pt x="3849" y="8344"/>
                    <a:pt x="4644" y="7326"/>
                    <a:pt x="4014" y="6423"/>
                  </a:cubicBezTo>
                  <a:cubicBezTo>
                    <a:pt x="3033" y="5023"/>
                    <a:pt x="2855" y="3863"/>
                    <a:pt x="2890" y="3024"/>
                  </a:cubicBezTo>
                  <a:cubicBezTo>
                    <a:pt x="2998" y="2775"/>
                    <a:pt x="3024" y="2409"/>
                    <a:pt x="3131" y="2320"/>
                  </a:cubicBezTo>
                  <a:cubicBezTo>
                    <a:pt x="3336" y="2132"/>
                    <a:pt x="4469" y="1472"/>
                    <a:pt x="4675" y="1124"/>
                  </a:cubicBezTo>
                  <a:cubicBezTo>
                    <a:pt x="4853" y="803"/>
                    <a:pt x="4371" y="553"/>
                    <a:pt x="3684" y="187"/>
                  </a:cubicBezTo>
                  <a:cubicBezTo>
                    <a:pt x="3604" y="152"/>
                    <a:pt x="3524" y="107"/>
                    <a:pt x="3435" y="63"/>
                  </a:cubicBezTo>
                  <a:cubicBezTo>
                    <a:pt x="3358" y="20"/>
                    <a:pt x="3271" y="1"/>
                    <a:pt x="3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7509629" y="3822164"/>
              <a:ext cx="720094" cy="782670"/>
            </a:xfrm>
            <a:custGeom>
              <a:avLst/>
              <a:gdLst/>
              <a:ahLst/>
              <a:cxnLst/>
              <a:rect l="l" t="t" r="r" b="b"/>
              <a:pathLst>
                <a:path w="7298" h="7932" extrusionOk="0">
                  <a:moveTo>
                    <a:pt x="3060" y="0"/>
                  </a:moveTo>
                  <a:cubicBezTo>
                    <a:pt x="3060" y="438"/>
                    <a:pt x="3033" y="803"/>
                    <a:pt x="2998" y="1089"/>
                  </a:cubicBezTo>
                  <a:cubicBezTo>
                    <a:pt x="2694" y="670"/>
                    <a:pt x="2168" y="402"/>
                    <a:pt x="1695" y="331"/>
                  </a:cubicBezTo>
                  <a:cubicBezTo>
                    <a:pt x="1677" y="286"/>
                    <a:pt x="1660" y="250"/>
                    <a:pt x="1642" y="215"/>
                  </a:cubicBezTo>
                  <a:cubicBezTo>
                    <a:pt x="1606" y="241"/>
                    <a:pt x="1579" y="277"/>
                    <a:pt x="1544" y="313"/>
                  </a:cubicBezTo>
                  <a:cubicBezTo>
                    <a:pt x="1501" y="309"/>
                    <a:pt x="1458" y="308"/>
                    <a:pt x="1417" y="308"/>
                  </a:cubicBezTo>
                  <a:cubicBezTo>
                    <a:pt x="1125" y="308"/>
                    <a:pt x="886" y="392"/>
                    <a:pt x="776" y="571"/>
                  </a:cubicBezTo>
                  <a:cubicBezTo>
                    <a:pt x="357" y="1285"/>
                    <a:pt x="0" y="1785"/>
                    <a:pt x="321" y="1963"/>
                  </a:cubicBezTo>
                  <a:cubicBezTo>
                    <a:pt x="634" y="2133"/>
                    <a:pt x="1784" y="2115"/>
                    <a:pt x="2043" y="2159"/>
                  </a:cubicBezTo>
                  <a:cubicBezTo>
                    <a:pt x="2935" y="2944"/>
                    <a:pt x="3435" y="4363"/>
                    <a:pt x="3444" y="5647"/>
                  </a:cubicBezTo>
                  <a:cubicBezTo>
                    <a:pt x="3452" y="6841"/>
                    <a:pt x="3916" y="7931"/>
                    <a:pt x="5135" y="7931"/>
                  </a:cubicBezTo>
                  <a:cubicBezTo>
                    <a:pt x="5301" y="7931"/>
                    <a:pt x="5480" y="7911"/>
                    <a:pt x="5674" y="7869"/>
                  </a:cubicBezTo>
                  <a:cubicBezTo>
                    <a:pt x="7298" y="7512"/>
                    <a:pt x="6843" y="5621"/>
                    <a:pt x="6058" y="4889"/>
                  </a:cubicBezTo>
                  <a:cubicBezTo>
                    <a:pt x="5273" y="4158"/>
                    <a:pt x="4604" y="1651"/>
                    <a:pt x="4416" y="1017"/>
                  </a:cubicBezTo>
                  <a:cubicBezTo>
                    <a:pt x="4140" y="125"/>
                    <a:pt x="3533" y="0"/>
                    <a:pt x="30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8216409" y="1918202"/>
              <a:ext cx="18649" cy="192017"/>
            </a:xfrm>
            <a:custGeom>
              <a:avLst/>
              <a:gdLst/>
              <a:ahLst/>
              <a:cxnLst/>
              <a:rect l="l" t="t" r="r" b="b"/>
              <a:pathLst>
                <a:path w="189" h="1946" extrusionOk="0">
                  <a:moveTo>
                    <a:pt x="90" y="0"/>
                  </a:moveTo>
                  <a:cubicBezTo>
                    <a:pt x="37" y="0"/>
                    <a:pt x="1" y="36"/>
                    <a:pt x="1" y="90"/>
                  </a:cubicBezTo>
                  <a:lnTo>
                    <a:pt x="1" y="1847"/>
                  </a:lnTo>
                  <a:cubicBezTo>
                    <a:pt x="1" y="1900"/>
                    <a:pt x="37" y="1945"/>
                    <a:pt x="90" y="1945"/>
                  </a:cubicBezTo>
                  <a:cubicBezTo>
                    <a:pt x="144" y="1945"/>
                    <a:pt x="188" y="1900"/>
                    <a:pt x="188" y="1847"/>
                  </a:cubicBezTo>
                  <a:lnTo>
                    <a:pt x="188" y="90"/>
                  </a:lnTo>
                  <a:cubicBezTo>
                    <a:pt x="188" y="36"/>
                    <a:pt x="144" y="0"/>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8251634" y="2004441"/>
              <a:ext cx="18649" cy="105777"/>
            </a:xfrm>
            <a:custGeom>
              <a:avLst/>
              <a:gdLst/>
              <a:ahLst/>
              <a:cxnLst/>
              <a:rect l="l" t="t" r="r" b="b"/>
              <a:pathLst>
                <a:path w="189" h="1072" extrusionOk="0">
                  <a:moveTo>
                    <a:pt x="90" y="1"/>
                  </a:moveTo>
                  <a:cubicBezTo>
                    <a:pt x="45" y="1"/>
                    <a:pt x="1" y="45"/>
                    <a:pt x="1" y="99"/>
                  </a:cubicBezTo>
                  <a:lnTo>
                    <a:pt x="1" y="973"/>
                  </a:lnTo>
                  <a:cubicBezTo>
                    <a:pt x="1" y="1026"/>
                    <a:pt x="45" y="1071"/>
                    <a:pt x="90" y="1071"/>
                  </a:cubicBezTo>
                  <a:cubicBezTo>
                    <a:pt x="143" y="1071"/>
                    <a:pt x="188" y="1026"/>
                    <a:pt x="188" y="973"/>
                  </a:cubicBezTo>
                  <a:lnTo>
                    <a:pt x="188" y="99"/>
                  </a:lnTo>
                  <a:cubicBezTo>
                    <a:pt x="188" y="45"/>
                    <a:pt x="143"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8290412" y="2039667"/>
              <a:ext cx="18550" cy="70551"/>
            </a:xfrm>
            <a:custGeom>
              <a:avLst/>
              <a:gdLst/>
              <a:ahLst/>
              <a:cxnLst/>
              <a:rect l="l" t="t" r="r" b="b"/>
              <a:pathLst>
                <a:path w="188" h="715" extrusionOk="0">
                  <a:moveTo>
                    <a:pt x="98" y="0"/>
                  </a:moveTo>
                  <a:cubicBezTo>
                    <a:pt x="45" y="0"/>
                    <a:pt x="0" y="45"/>
                    <a:pt x="0" y="99"/>
                  </a:cubicBezTo>
                  <a:lnTo>
                    <a:pt x="0" y="616"/>
                  </a:lnTo>
                  <a:cubicBezTo>
                    <a:pt x="0" y="669"/>
                    <a:pt x="45" y="714"/>
                    <a:pt x="98" y="714"/>
                  </a:cubicBezTo>
                  <a:cubicBezTo>
                    <a:pt x="152" y="714"/>
                    <a:pt x="188" y="669"/>
                    <a:pt x="188" y="616"/>
                  </a:cubicBezTo>
                  <a:lnTo>
                    <a:pt x="188" y="99"/>
                  </a:lnTo>
                  <a:cubicBezTo>
                    <a:pt x="188" y="45"/>
                    <a:pt x="152"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6123204" y="1404125"/>
              <a:ext cx="18550" cy="192905"/>
            </a:xfrm>
            <a:custGeom>
              <a:avLst/>
              <a:gdLst/>
              <a:ahLst/>
              <a:cxnLst/>
              <a:rect l="l" t="t" r="r" b="b"/>
              <a:pathLst>
                <a:path w="188" h="1955" extrusionOk="0">
                  <a:moveTo>
                    <a:pt x="99" y="0"/>
                  </a:moveTo>
                  <a:cubicBezTo>
                    <a:pt x="45" y="0"/>
                    <a:pt x="1" y="45"/>
                    <a:pt x="1" y="99"/>
                  </a:cubicBezTo>
                  <a:lnTo>
                    <a:pt x="1" y="1856"/>
                  </a:lnTo>
                  <a:cubicBezTo>
                    <a:pt x="1" y="1910"/>
                    <a:pt x="45" y="1954"/>
                    <a:pt x="99" y="1954"/>
                  </a:cubicBezTo>
                  <a:cubicBezTo>
                    <a:pt x="143" y="1954"/>
                    <a:pt x="188" y="1910"/>
                    <a:pt x="188" y="1856"/>
                  </a:cubicBezTo>
                  <a:lnTo>
                    <a:pt x="188" y="99"/>
                  </a:lnTo>
                  <a:cubicBezTo>
                    <a:pt x="188" y="45"/>
                    <a:pt x="143"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6087979" y="1491251"/>
              <a:ext cx="18649" cy="105777"/>
            </a:xfrm>
            <a:custGeom>
              <a:avLst/>
              <a:gdLst/>
              <a:ahLst/>
              <a:cxnLst/>
              <a:rect l="l" t="t" r="r" b="b"/>
              <a:pathLst>
                <a:path w="189" h="1072" extrusionOk="0">
                  <a:moveTo>
                    <a:pt x="99" y="1"/>
                  </a:moveTo>
                  <a:cubicBezTo>
                    <a:pt x="45" y="1"/>
                    <a:pt x="1" y="45"/>
                    <a:pt x="1" y="90"/>
                  </a:cubicBezTo>
                  <a:lnTo>
                    <a:pt x="1" y="973"/>
                  </a:lnTo>
                  <a:cubicBezTo>
                    <a:pt x="1" y="1027"/>
                    <a:pt x="45" y="1071"/>
                    <a:pt x="99" y="1071"/>
                  </a:cubicBezTo>
                  <a:cubicBezTo>
                    <a:pt x="143" y="1071"/>
                    <a:pt x="188" y="1027"/>
                    <a:pt x="188" y="973"/>
                  </a:cubicBezTo>
                  <a:lnTo>
                    <a:pt x="188" y="90"/>
                  </a:lnTo>
                  <a:cubicBezTo>
                    <a:pt x="188" y="45"/>
                    <a:pt x="143"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6049300" y="1526477"/>
              <a:ext cx="18550" cy="70551"/>
            </a:xfrm>
            <a:custGeom>
              <a:avLst/>
              <a:gdLst/>
              <a:ahLst/>
              <a:cxnLst/>
              <a:rect l="l" t="t" r="r" b="b"/>
              <a:pathLst>
                <a:path w="188" h="715" extrusionOk="0">
                  <a:moveTo>
                    <a:pt x="89" y="0"/>
                  </a:moveTo>
                  <a:cubicBezTo>
                    <a:pt x="36" y="0"/>
                    <a:pt x="0" y="45"/>
                    <a:pt x="0" y="99"/>
                  </a:cubicBezTo>
                  <a:lnTo>
                    <a:pt x="0" y="616"/>
                  </a:lnTo>
                  <a:cubicBezTo>
                    <a:pt x="0" y="670"/>
                    <a:pt x="36" y="714"/>
                    <a:pt x="89" y="714"/>
                  </a:cubicBezTo>
                  <a:cubicBezTo>
                    <a:pt x="143" y="714"/>
                    <a:pt x="188" y="670"/>
                    <a:pt x="188" y="616"/>
                  </a:cubicBezTo>
                  <a:lnTo>
                    <a:pt x="188" y="99"/>
                  </a:lnTo>
                  <a:cubicBezTo>
                    <a:pt x="188" y="45"/>
                    <a:pt x="143"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6313343" y="845151"/>
              <a:ext cx="355705" cy="355714"/>
            </a:xfrm>
            <a:custGeom>
              <a:avLst/>
              <a:gdLst/>
              <a:ahLst/>
              <a:cxnLst/>
              <a:rect l="l" t="t" r="r" b="b"/>
              <a:pathLst>
                <a:path w="3605" h="3605" extrusionOk="0">
                  <a:moveTo>
                    <a:pt x="1803" y="90"/>
                  </a:moveTo>
                  <a:cubicBezTo>
                    <a:pt x="2748" y="90"/>
                    <a:pt x="3515" y="857"/>
                    <a:pt x="3515" y="1803"/>
                  </a:cubicBezTo>
                  <a:cubicBezTo>
                    <a:pt x="3515" y="2748"/>
                    <a:pt x="2748" y="3515"/>
                    <a:pt x="1803" y="3515"/>
                  </a:cubicBezTo>
                  <a:cubicBezTo>
                    <a:pt x="857" y="3515"/>
                    <a:pt x="90" y="2748"/>
                    <a:pt x="90" y="1803"/>
                  </a:cubicBezTo>
                  <a:cubicBezTo>
                    <a:pt x="90" y="857"/>
                    <a:pt x="857" y="90"/>
                    <a:pt x="1803" y="90"/>
                  </a:cubicBezTo>
                  <a:close/>
                  <a:moveTo>
                    <a:pt x="1803" y="1"/>
                  </a:moveTo>
                  <a:cubicBezTo>
                    <a:pt x="812" y="1"/>
                    <a:pt x="1" y="804"/>
                    <a:pt x="1" y="1803"/>
                  </a:cubicBezTo>
                  <a:cubicBezTo>
                    <a:pt x="1" y="2793"/>
                    <a:pt x="812" y="3605"/>
                    <a:pt x="1803" y="3605"/>
                  </a:cubicBezTo>
                  <a:cubicBezTo>
                    <a:pt x="2802" y="3605"/>
                    <a:pt x="3605" y="2793"/>
                    <a:pt x="3605" y="1803"/>
                  </a:cubicBezTo>
                  <a:cubicBezTo>
                    <a:pt x="3605" y="804"/>
                    <a:pt x="2802"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6643397" y="1022957"/>
              <a:ext cx="40652" cy="39765"/>
            </a:xfrm>
            <a:custGeom>
              <a:avLst/>
              <a:gdLst/>
              <a:ahLst/>
              <a:cxnLst/>
              <a:rect l="l" t="t" r="r" b="b"/>
              <a:pathLst>
                <a:path w="412" h="403" extrusionOk="0">
                  <a:moveTo>
                    <a:pt x="206" y="1"/>
                  </a:moveTo>
                  <a:cubicBezTo>
                    <a:pt x="90" y="1"/>
                    <a:pt x="1" y="90"/>
                    <a:pt x="1" y="197"/>
                  </a:cubicBezTo>
                  <a:cubicBezTo>
                    <a:pt x="1" y="313"/>
                    <a:pt x="90" y="402"/>
                    <a:pt x="206" y="402"/>
                  </a:cubicBezTo>
                  <a:cubicBezTo>
                    <a:pt x="322" y="402"/>
                    <a:pt x="411" y="313"/>
                    <a:pt x="411" y="197"/>
                  </a:cubicBezTo>
                  <a:cubicBezTo>
                    <a:pt x="411" y="90"/>
                    <a:pt x="322"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a:off x="6786075" y="2969447"/>
              <a:ext cx="235920" cy="116927"/>
            </a:xfrm>
            <a:custGeom>
              <a:avLst/>
              <a:gdLst/>
              <a:ahLst/>
              <a:cxnLst/>
              <a:rect l="l" t="t" r="r" b="b"/>
              <a:pathLst>
                <a:path w="2391" h="1185" extrusionOk="0">
                  <a:moveTo>
                    <a:pt x="103" y="0"/>
                  </a:moveTo>
                  <a:cubicBezTo>
                    <a:pt x="78" y="0"/>
                    <a:pt x="54" y="11"/>
                    <a:pt x="36" y="34"/>
                  </a:cubicBezTo>
                  <a:cubicBezTo>
                    <a:pt x="0" y="69"/>
                    <a:pt x="0" y="123"/>
                    <a:pt x="36" y="159"/>
                  </a:cubicBezTo>
                  <a:lnTo>
                    <a:pt x="946" y="1069"/>
                  </a:lnTo>
                  <a:cubicBezTo>
                    <a:pt x="1026" y="1149"/>
                    <a:pt x="1124" y="1184"/>
                    <a:pt x="1231" y="1184"/>
                  </a:cubicBezTo>
                  <a:lnTo>
                    <a:pt x="2293" y="1184"/>
                  </a:lnTo>
                  <a:cubicBezTo>
                    <a:pt x="2346" y="1184"/>
                    <a:pt x="2391" y="1149"/>
                    <a:pt x="2391" y="1095"/>
                  </a:cubicBezTo>
                  <a:cubicBezTo>
                    <a:pt x="2391" y="1042"/>
                    <a:pt x="2346" y="1006"/>
                    <a:pt x="2293" y="1006"/>
                  </a:cubicBezTo>
                  <a:lnTo>
                    <a:pt x="1231" y="1006"/>
                  </a:lnTo>
                  <a:cubicBezTo>
                    <a:pt x="1169" y="1006"/>
                    <a:pt x="1124" y="979"/>
                    <a:pt x="1080" y="944"/>
                  </a:cubicBezTo>
                  <a:lnTo>
                    <a:pt x="170" y="34"/>
                  </a:lnTo>
                  <a:cubicBezTo>
                    <a:pt x="152" y="11"/>
                    <a:pt x="127"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6667177" y="2917250"/>
              <a:ext cx="89888" cy="89891"/>
            </a:xfrm>
            <a:custGeom>
              <a:avLst/>
              <a:gdLst/>
              <a:ahLst/>
              <a:cxnLst/>
              <a:rect l="l" t="t" r="r" b="b"/>
              <a:pathLst>
                <a:path w="911" h="911" extrusionOk="0">
                  <a:moveTo>
                    <a:pt x="456" y="1"/>
                  </a:moveTo>
                  <a:cubicBezTo>
                    <a:pt x="206" y="1"/>
                    <a:pt x="1" y="206"/>
                    <a:pt x="1" y="456"/>
                  </a:cubicBezTo>
                  <a:lnTo>
                    <a:pt x="188" y="456"/>
                  </a:lnTo>
                  <a:cubicBezTo>
                    <a:pt x="188" y="304"/>
                    <a:pt x="313" y="188"/>
                    <a:pt x="456" y="188"/>
                  </a:cubicBezTo>
                  <a:cubicBezTo>
                    <a:pt x="607" y="188"/>
                    <a:pt x="723" y="304"/>
                    <a:pt x="723" y="456"/>
                  </a:cubicBezTo>
                  <a:cubicBezTo>
                    <a:pt x="723" y="598"/>
                    <a:pt x="607" y="723"/>
                    <a:pt x="456" y="723"/>
                  </a:cubicBezTo>
                  <a:lnTo>
                    <a:pt x="456" y="911"/>
                  </a:lnTo>
                  <a:cubicBezTo>
                    <a:pt x="706" y="911"/>
                    <a:pt x="911" y="705"/>
                    <a:pt x="911" y="456"/>
                  </a:cubicBezTo>
                  <a:cubicBezTo>
                    <a:pt x="911" y="206"/>
                    <a:pt x="706" y="1"/>
                    <a:pt x="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6667177" y="3032596"/>
              <a:ext cx="89888" cy="89891"/>
            </a:xfrm>
            <a:custGeom>
              <a:avLst/>
              <a:gdLst/>
              <a:ahLst/>
              <a:cxnLst/>
              <a:rect l="l" t="t" r="r" b="b"/>
              <a:pathLst>
                <a:path w="911" h="911" extrusionOk="0">
                  <a:moveTo>
                    <a:pt x="456" y="0"/>
                  </a:moveTo>
                  <a:cubicBezTo>
                    <a:pt x="206" y="0"/>
                    <a:pt x="1" y="205"/>
                    <a:pt x="1" y="455"/>
                  </a:cubicBezTo>
                  <a:lnTo>
                    <a:pt x="188" y="455"/>
                  </a:lnTo>
                  <a:cubicBezTo>
                    <a:pt x="188" y="313"/>
                    <a:pt x="313" y="188"/>
                    <a:pt x="456" y="188"/>
                  </a:cubicBezTo>
                  <a:cubicBezTo>
                    <a:pt x="607" y="188"/>
                    <a:pt x="723" y="313"/>
                    <a:pt x="723" y="455"/>
                  </a:cubicBezTo>
                  <a:cubicBezTo>
                    <a:pt x="723" y="598"/>
                    <a:pt x="607" y="723"/>
                    <a:pt x="456" y="723"/>
                  </a:cubicBezTo>
                  <a:lnTo>
                    <a:pt x="456" y="910"/>
                  </a:lnTo>
                  <a:cubicBezTo>
                    <a:pt x="706" y="910"/>
                    <a:pt x="911" y="705"/>
                    <a:pt x="911" y="455"/>
                  </a:cubicBezTo>
                  <a:cubicBezTo>
                    <a:pt x="911" y="205"/>
                    <a:pt x="706" y="0"/>
                    <a:pt x="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6897870" y="2345054"/>
              <a:ext cx="265916" cy="304701"/>
            </a:xfrm>
            <a:custGeom>
              <a:avLst/>
              <a:gdLst/>
              <a:ahLst/>
              <a:cxnLst/>
              <a:rect l="l" t="t" r="r" b="b"/>
              <a:pathLst>
                <a:path w="2695" h="3088" extrusionOk="0">
                  <a:moveTo>
                    <a:pt x="2694" y="1"/>
                  </a:moveTo>
                  <a:cubicBezTo>
                    <a:pt x="2694" y="1"/>
                    <a:pt x="0" y="1295"/>
                    <a:pt x="491" y="2187"/>
                  </a:cubicBezTo>
                  <a:cubicBezTo>
                    <a:pt x="973" y="3070"/>
                    <a:pt x="1169" y="3088"/>
                    <a:pt x="1169" y="3088"/>
                  </a:cubicBezTo>
                  <a:cubicBezTo>
                    <a:pt x="1169" y="3088"/>
                    <a:pt x="1294" y="1678"/>
                    <a:pt x="2632" y="956"/>
                  </a:cubicBezTo>
                  <a:lnTo>
                    <a:pt x="2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p:nvPr/>
          </p:nvSpPr>
          <p:spPr>
            <a:xfrm>
              <a:off x="7986703" y="3235958"/>
              <a:ext cx="108340" cy="103014"/>
            </a:xfrm>
            <a:custGeom>
              <a:avLst/>
              <a:gdLst/>
              <a:ahLst/>
              <a:cxnLst/>
              <a:rect l="l" t="t" r="r" b="b"/>
              <a:pathLst>
                <a:path w="1098" h="1044" extrusionOk="0">
                  <a:moveTo>
                    <a:pt x="1017" y="0"/>
                  </a:moveTo>
                  <a:cubicBezTo>
                    <a:pt x="723" y="98"/>
                    <a:pt x="384" y="250"/>
                    <a:pt x="125" y="482"/>
                  </a:cubicBezTo>
                  <a:cubicBezTo>
                    <a:pt x="36" y="553"/>
                    <a:pt x="0" y="669"/>
                    <a:pt x="18" y="785"/>
                  </a:cubicBezTo>
                  <a:cubicBezTo>
                    <a:pt x="53" y="944"/>
                    <a:pt x="189" y="1044"/>
                    <a:pt x="335" y="1044"/>
                  </a:cubicBezTo>
                  <a:cubicBezTo>
                    <a:pt x="378" y="1044"/>
                    <a:pt x="422" y="1035"/>
                    <a:pt x="464" y="1017"/>
                  </a:cubicBezTo>
                  <a:cubicBezTo>
                    <a:pt x="634" y="937"/>
                    <a:pt x="848" y="856"/>
                    <a:pt x="1098" y="803"/>
                  </a:cubicBezTo>
                  <a:cubicBezTo>
                    <a:pt x="1044" y="509"/>
                    <a:pt x="1017" y="25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8023705" y="3385544"/>
              <a:ext cx="121561" cy="99067"/>
            </a:xfrm>
            <a:custGeom>
              <a:avLst/>
              <a:gdLst/>
              <a:ahLst/>
              <a:cxnLst/>
              <a:rect l="l" t="t" r="r" b="b"/>
              <a:pathLst>
                <a:path w="1232" h="1004" extrusionOk="0">
                  <a:moveTo>
                    <a:pt x="919" y="1"/>
                  </a:moveTo>
                  <a:cubicBezTo>
                    <a:pt x="651" y="99"/>
                    <a:pt x="357" y="241"/>
                    <a:pt x="125" y="438"/>
                  </a:cubicBezTo>
                  <a:cubicBezTo>
                    <a:pt x="36" y="518"/>
                    <a:pt x="0" y="634"/>
                    <a:pt x="27" y="750"/>
                  </a:cubicBezTo>
                  <a:cubicBezTo>
                    <a:pt x="54" y="900"/>
                    <a:pt x="191" y="1004"/>
                    <a:pt x="338" y="1004"/>
                  </a:cubicBezTo>
                  <a:cubicBezTo>
                    <a:pt x="383" y="1004"/>
                    <a:pt x="429" y="994"/>
                    <a:pt x="473" y="973"/>
                  </a:cubicBezTo>
                  <a:cubicBezTo>
                    <a:pt x="669" y="884"/>
                    <a:pt x="937" y="795"/>
                    <a:pt x="1231" y="741"/>
                  </a:cubicBezTo>
                  <a:cubicBezTo>
                    <a:pt x="1097" y="482"/>
                    <a:pt x="999" y="233"/>
                    <a:pt x="9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a:off x="7977033" y="4028980"/>
              <a:ext cx="4440" cy="15985"/>
            </a:xfrm>
            <a:custGeom>
              <a:avLst/>
              <a:gdLst/>
              <a:ahLst/>
              <a:cxnLst/>
              <a:rect l="l" t="t" r="r" b="b"/>
              <a:pathLst>
                <a:path w="45" h="162" extrusionOk="0">
                  <a:moveTo>
                    <a:pt x="0" y="1"/>
                  </a:moveTo>
                  <a:cubicBezTo>
                    <a:pt x="18" y="54"/>
                    <a:pt x="36" y="108"/>
                    <a:pt x="45" y="161"/>
                  </a:cubicBezTo>
                  <a:cubicBezTo>
                    <a:pt x="36" y="108"/>
                    <a:pt x="18" y="54"/>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4"/>
            <p:cNvSpPr/>
            <p:nvPr/>
          </p:nvSpPr>
          <p:spPr>
            <a:xfrm>
              <a:off x="7768443" y="3808054"/>
              <a:ext cx="45783" cy="15097"/>
            </a:xfrm>
            <a:custGeom>
              <a:avLst/>
              <a:gdLst/>
              <a:ahLst/>
              <a:cxnLst/>
              <a:rect l="l" t="t" r="r" b="b"/>
              <a:pathLst>
                <a:path w="464" h="153" extrusionOk="0">
                  <a:moveTo>
                    <a:pt x="0" y="1"/>
                  </a:moveTo>
                  <a:cubicBezTo>
                    <a:pt x="0" y="1"/>
                    <a:pt x="80" y="54"/>
                    <a:pt x="196" y="152"/>
                  </a:cubicBezTo>
                  <a:cubicBezTo>
                    <a:pt x="256" y="152"/>
                    <a:pt x="315" y="148"/>
                    <a:pt x="375" y="148"/>
                  </a:cubicBezTo>
                  <a:cubicBezTo>
                    <a:pt x="404" y="148"/>
                    <a:pt x="434" y="149"/>
                    <a:pt x="464" y="152"/>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7814128" y="3823052"/>
              <a:ext cx="987" cy="99"/>
            </a:xfrm>
            <a:custGeom>
              <a:avLst/>
              <a:gdLst/>
              <a:ahLst/>
              <a:cxnLst/>
              <a:rect l="l" t="t" r="r" b="b"/>
              <a:pathLst>
                <a:path w="10" h="1" extrusionOk="0">
                  <a:moveTo>
                    <a:pt x="10" y="0"/>
                  </a:moveTo>
                  <a:lnTo>
                    <a:pt x="1" y="0"/>
                  </a:lnTo>
                  <a:lnTo>
                    <a:pt x="1" y="0"/>
                  </a:ln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p:cNvSpPr/>
            <p:nvPr/>
          </p:nvSpPr>
          <p:spPr>
            <a:xfrm>
              <a:off x="7722660" y="3821671"/>
              <a:ext cx="136461" cy="84168"/>
            </a:xfrm>
            <a:custGeom>
              <a:avLst/>
              <a:gdLst/>
              <a:ahLst/>
              <a:cxnLst/>
              <a:rect l="l" t="t" r="r" b="b"/>
              <a:pathLst>
                <a:path w="1383" h="853" extrusionOk="0">
                  <a:moveTo>
                    <a:pt x="111" y="0"/>
                  </a:moveTo>
                  <a:cubicBezTo>
                    <a:pt x="73" y="0"/>
                    <a:pt x="36" y="2"/>
                    <a:pt x="0" y="5"/>
                  </a:cubicBezTo>
                  <a:lnTo>
                    <a:pt x="526" y="460"/>
                  </a:lnTo>
                  <a:cubicBezTo>
                    <a:pt x="526" y="460"/>
                    <a:pt x="928" y="585"/>
                    <a:pt x="1383" y="853"/>
                  </a:cubicBezTo>
                  <a:cubicBezTo>
                    <a:pt x="1151" y="469"/>
                    <a:pt x="857" y="184"/>
                    <a:pt x="660" y="14"/>
                  </a:cubicBezTo>
                  <a:cubicBezTo>
                    <a:pt x="559" y="21"/>
                    <a:pt x="472" y="27"/>
                    <a:pt x="401" y="27"/>
                  </a:cubicBezTo>
                  <a:cubicBezTo>
                    <a:pt x="371" y="27"/>
                    <a:pt x="345" y="26"/>
                    <a:pt x="321" y="23"/>
                  </a:cubicBezTo>
                  <a:cubicBezTo>
                    <a:pt x="248" y="6"/>
                    <a:pt x="178" y="0"/>
                    <a:pt x="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p:nvPr/>
          </p:nvSpPr>
          <p:spPr>
            <a:xfrm>
              <a:off x="7859023" y="3905739"/>
              <a:ext cx="354028" cy="661204"/>
            </a:xfrm>
            <a:custGeom>
              <a:avLst/>
              <a:gdLst/>
              <a:ahLst/>
              <a:cxnLst/>
              <a:rect l="l" t="t" r="r" b="b"/>
              <a:pathLst>
                <a:path w="3588" h="6701" extrusionOk="0">
                  <a:moveTo>
                    <a:pt x="1250" y="1419"/>
                  </a:moveTo>
                  <a:lnTo>
                    <a:pt x="1250" y="1419"/>
                  </a:lnTo>
                  <a:cubicBezTo>
                    <a:pt x="1259" y="1446"/>
                    <a:pt x="1268" y="1482"/>
                    <a:pt x="1268" y="1509"/>
                  </a:cubicBezTo>
                  <a:cubicBezTo>
                    <a:pt x="1259" y="1464"/>
                    <a:pt x="1250" y="1428"/>
                    <a:pt x="1250" y="1419"/>
                  </a:cubicBezTo>
                  <a:close/>
                  <a:moveTo>
                    <a:pt x="1277" y="1526"/>
                  </a:moveTo>
                  <a:lnTo>
                    <a:pt x="1277" y="1526"/>
                  </a:lnTo>
                  <a:cubicBezTo>
                    <a:pt x="1294" y="1607"/>
                    <a:pt x="1312" y="1669"/>
                    <a:pt x="1321" y="1723"/>
                  </a:cubicBezTo>
                  <a:cubicBezTo>
                    <a:pt x="1303" y="1651"/>
                    <a:pt x="1286" y="1580"/>
                    <a:pt x="1277" y="1526"/>
                  </a:cubicBezTo>
                  <a:close/>
                  <a:moveTo>
                    <a:pt x="1321" y="1723"/>
                  </a:moveTo>
                  <a:cubicBezTo>
                    <a:pt x="1330" y="1758"/>
                    <a:pt x="1339" y="1785"/>
                    <a:pt x="1348" y="1821"/>
                  </a:cubicBezTo>
                  <a:cubicBezTo>
                    <a:pt x="1339" y="1794"/>
                    <a:pt x="1330" y="1758"/>
                    <a:pt x="1321" y="1723"/>
                  </a:cubicBezTo>
                  <a:close/>
                  <a:moveTo>
                    <a:pt x="1" y="1"/>
                  </a:moveTo>
                  <a:lnTo>
                    <a:pt x="1" y="1"/>
                  </a:lnTo>
                  <a:cubicBezTo>
                    <a:pt x="99" y="170"/>
                    <a:pt x="188" y="358"/>
                    <a:pt x="251" y="563"/>
                  </a:cubicBezTo>
                  <a:cubicBezTo>
                    <a:pt x="527" y="1517"/>
                    <a:pt x="1517" y="3551"/>
                    <a:pt x="2454" y="4444"/>
                  </a:cubicBezTo>
                  <a:cubicBezTo>
                    <a:pt x="3320" y="5264"/>
                    <a:pt x="3105" y="6397"/>
                    <a:pt x="2811" y="6701"/>
                  </a:cubicBezTo>
                  <a:cubicBezTo>
                    <a:pt x="3587" y="6023"/>
                    <a:pt x="3168" y="4649"/>
                    <a:pt x="2517" y="4042"/>
                  </a:cubicBezTo>
                  <a:cubicBezTo>
                    <a:pt x="2017" y="3578"/>
                    <a:pt x="1562" y="2383"/>
                    <a:pt x="1250" y="1410"/>
                  </a:cubicBezTo>
                  <a:lnTo>
                    <a:pt x="1241" y="1410"/>
                  </a:lnTo>
                  <a:cubicBezTo>
                    <a:pt x="1232" y="1357"/>
                    <a:pt x="1214" y="1303"/>
                    <a:pt x="1196" y="1250"/>
                  </a:cubicBezTo>
                  <a:cubicBezTo>
                    <a:pt x="982" y="688"/>
                    <a:pt x="465" y="27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7984927" y="4056312"/>
              <a:ext cx="4539" cy="19438"/>
            </a:xfrm>
            <a:custGeom>
              <a:avLst/>
              <a:gdLst/>
              <a:ahLst/>
              <a:cxnLst/>
              <a:rect l="l" t="t" r="r" b="b"/>
              <a:pathLst>
                <a:path w="46" h="197" extrusionOk="0">
                  <a:moveTo>
                    <a:pt x="1" y="0"/>
                  </a:moveTo>
                  <a:cubicBezTo>
                    <a:pt x="10" y="54"/>
                    <a:pt x="27" y="125"/>
                    <a:pt x="45" y="197"/>
                  </a:cubicBezTo>
                  <a:cubicBezTo>
                    <a:pt x="36" y="143"/>
                    <a:pt x="18" y="81"/>
                    <a:pt x="1" y="0"/>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a:off x="7984039" y="4054535"/>
              <a:ext cx="987" cy="1875"/>
            </a:xfrm>
            <a:custGeom>
              <a:avLst/>
              <a:gdLst/>
              <a:ahLst/>
              <a:cxnLst/>
              <a:rect l="l" t="t" r="r" b="b"/>
              <a:pathLst>
                <a:path w="10" h="19" extrusionOk="0">
                  <a:moveTo>
                    <a:pt x="1" y="1"/>
                  </a:moveTo>
                  <a:cubicBezTo>
                    <a:pt x="1" y="9"/>
                    <a:pt x="10" y="9"/>
                    <a:pt x="10" y="18"/>
                  </a:cubicBezTo>
                  <a:cubicBezTo>
                    <a:pt x="10" y="9"/>
                    <a:pt x="1" y="9"/>
                    <a:pt x="1" y="1"/>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a:off x="7982263" y="4044866"/>
              <a:ext cx="99" cy="987"/>
            </a:xfrm>
            <a:custGeom>
              <a:avLst/>
              <a:gdLst/>
              <a:ahLst/>
              <a:cxnLst/>
              <a:rect l="l" t="t" r="r" b="b"/>
              <a:pathLst>
                <a:path w="1" h="10" extrusionOk="0">
                  <a:moveTo>
                    <a:pt x="1" y="0"/>
                  </a:moveTo>
                  <a:cubicBezTo>
                    <a:pt x="1" y="0"/>
                    <a:pt x="1" y="9"/>
                    <a:pt x="1" y="9"/>
                  </a:cubicBezTo>
                  <a:cubicBezTo>
                    <a:pt x="1" y="0"/>
                    <a:pt x="1" y="0"/>
                    <a:pt x="1" y="0"/>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p:cNvSpPr/>
            <p:nvPr/>
          </p:nvSpPr>
          <p:spPr>
            <a:xfrm>
              <a:off x="7982263" y="4045754"/>
              <a:ext cx="1875" cy="8881"/>
            </a:xfrm>
            <a:custGeom>
              <a:avLst/>
              <a:gdLst/>
              <a:ahLst/>
              <a:cxnLst/>
              <a:rect l="l" t="t" r="r" b="b"/>
              <a:pathLst>
                <a:path w="19" h="90" extrusionOk="0">
                  <a:moveTo>
                    <a:pt x="1" y="0"/>
                  </a:moveTo>
                  <a:cubicBezTo>
                    <a:pt x="1" y="9"/>
                    <a:pt x="10" y="45"/>
                    <a:pt x="19" y="90"/>
                  </a:cubicBezTo>
                  <a:cubicBezTo>
                    <a:pt x="19" y="63"/>
                    <a:pt x="10" y="27"/>
                    <a:pt x="1" y="0"/>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p:nvPr/>
          </p:nvSpPr>
          <p:spPr>
            <a:xfrm>
              <a:off x="7989367" y="4075651"/>
              <a:ext cx="2664" cy="9769"/>
            </a:xfrm>
            <a:custGeom>
              <a:avLst/>
              <a:gdLst/>
              <a:ahLst/>
              <a:cxnLst/>
              <a:rect l="l" t="t" r="r" b="b"/>
              <a:pathLst>
                <a:path w="27" h="99" extrusionOk="0">
                  <a:moveTo>
                    <a:pt x="0" y="1"/>
                  </a:moveTo>
                  <a:cubicBezTo>
                    <a:pt x="9" y="36"/>
                    <a:pt x="18" y="72"/>
                    <a:pt x="27" y="99"/>
                  </a:cubicBezTo>
                  <a:cubicBezTo>
                    <a:pt x="18" y="63"/>
                    <a:pt x="9" y="36"/>
                    <a:pt x="0" y="1"/>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4"/>
            <p:cNvSpPr/>
            <p:nvPr/>
          </p:nvSpPr>
          <p:spPr>
            <a:xfrm>
              <a:off x="7991932" y="4085321"/>
              <a:ext cx="987" cy="3651"/>
            </a:xfrm>
            <a:custGeom>
              <a:avLst/>
              <a:gdLst/>
              <a:ahLst/>
              <a:cxnLst/>
              <a:rect l="l" t="t" r="r" b="b"/>
              <a:pathLst>
                <a:path w="10" h="37" extrusionOk="0">
                  <a:moveTo>
                    <a:pt x="1" y="1"/>
                  </a:moveTo>
                  <a:cubicBezTo>
                    <a:pt x="1" y="10"/>
                    <a:pt x="10" y="28"/>
                    <a:pt x="10" y="36"/>
                  </a:cubicBezTo>
                  <a:cubicBezTo>
                    <a:pt x="10" y="28"/>
                    <a:pt x="10" y="10"/>
                    <a:pt x="1" y="1"/>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4"/>
            <p:cNvSpPr/>
            <p:nvPr/>
          </p:nvSpPr>
          <p:spPr>
            <a:xfrm>
              <a:off x="7995485" y="4098543"/>
              <a:ext cx="99" cy="99"/>
            </a:xfrm>
            <a:custGeom>
              <a:avLst/>
              <a:gdLst/>
              <a:ahLst/>
              <a:cxnLst/>
              <a:rect l="l" t="t" r="r" b="b"/>
              <a:pathLst>
                <a:path w="1" h="1" extrusionOk="0">
                  <a:moveTo>
                    <a:pt x="1" y="1"/>
                  </a:moveTo>
                  <a:cubicBezTo>
                    <a:pt x="1" y="1"/>
                    <a:pt x="1" y="1"/>
                    <a:pt x="1" y="1"/>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4"/>
            <p:cNvSpPr/>
            <p:nvPr/>
          </p:nvSpPr>
          <p:spPr>
            <a:xfrm>
              <a:off x="7787782" y="3822658"/>
              <a:ext cx="189348" cy="206423"/>
            </a:xfrm>
            <a:custGeom>
              <a:avLst/>
              <a:gdLst/>
              <a:ahLst/>
              <a:cxnLst/>
              <a:rect l="l" t="t" r="r" b="b"/>
              <a:pathLst>
                <a:path w="1919" h="2092" extrusionOk="0">
                  <a:moveTo>
                    <a:pt x="179" y="0"/>
                  </a:moveTo>
                  <a:cubicBezTo>
                    <a:pt x="119" y="0"/>
                    <a:pt x="60" y="4"/>
                    <a:pt x="0" y="4"/>
                  </a:cubicBezTo>
                  <a:cubicBezTo>
                    <a:pt x="197" y="174"/>
                    <a:pt x="491" y="459"/>
                    <a:pt x="723" y="843"/>
                  </a:cubicBezTo>
                  <a:cubicBezTo>
                    <a:pt x="1187" y="1119"/>
                    <a:pt x="1704" y="1530"/>
                    <a:pt x="1918" y="2092"/>
                  </a:cubicBezTo>
                  <a:cubicBezTo>
                    <a:pt x="1767" y="1619"/>
                    <a:pt x="1651" y="1218"/>
                    <a:pt x="1597" y="1012"/>
                  </a:cubicBezTo>
                  <a:cubicBezTo>
                    <a:pt x="1330" y="147"/>
                    <a:pt x="750" y="4"/>
                    <a:pt x="277" y="4"/>
                  </a:cubicBezTo>
                  <a:lnTo>
                    <a:pt x="268" y="4"/>
                  </a:lnTo>
                  <a:cubicBezTo>
                    <a:pt x="238" y="1"/>
                    <a:pt x="208" y="0"/>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4"/>
            <p:cNvSpPr/>
            <p:nvPr/>
          </p:nvSpPr>
          <p:spPr>
            <a:xfrm>
              <a:off x="7981375" y="4044866"/>
              <a:ext cx="987" cy="99"/>
            </a:xfrm>
            <a:custGeom>
              <a:avLst/>
              <a:gdLst/>
              <a:ahLst/>
              <a:cxnLst/>
              <a:rect l="l" t="t" r="r" b="b"/>
              <a:pathLst>
                <a:path w="10" h="1" extrusionOk="0">
                  <a:moveTo>
                    <a:pt x="10" y="0"/>
                  </a:moveTo>
                  <a:lnTo>
                    <a:pt x="10" y="0"/>
                  </a:lnTo>
                  <a:cubicBezTo>
                    <a:pt x="10" y="0"/>
                    <a:pt x="10" y="0"/>
                    <a:pt x="1" y="0"/>
                  </a:cubicBezTo>
                  <a:cubicBezTo>
                    <a:pt x="10" y="0"/>
                    <a:pt x="10" y="0"/>
                    <a:pt x="10" y="0"/>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4"/>
            <p:cNvSpPr/>
            <p:nvPr/>
          </p:nvSpPr>
          <p:spPr>
            <a:xfrm>
              <a:off x="7994597" y="4096767"/>
              <a:ext cx="987" cy="1875"/>
            </a:xfrm>
            <a:custGeom>
              <a:avLst/>
              <a:gdLst/>
              <a:ahLst/>
              <a:cxnLst/>
              <a:rect l="l" t="t" r="r" b="b"/>
              <a:pathLst>
                <a:path w="10" h="19" extrusionOk="0">
                  <a:moveTo>
                    <a:pt x="1" y="1"/>
                  </a:moveTo>
                  <a:cubicBezTo>
                    <a:pt x="10" y="10"/>
                    <a:pt x="10" y="19"/>
                    <a:pt x="10" y="19"/>
                  </a:cubicBezTo>
                  <a:cubicBezTo>
                    <a:pt x="10" y="19"/>
                    <a:pt x="10" y="10"/>
                    <a:pt x="1" y="1"/>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4"/>
            <p:cNvSpPr/>
            <p:nvPr/>
          </p:nvSpPr>
          <p:spPr>
            <a:xfrm>
              <a:off x="7993709" y="4091537"/>
              <a:ext cx="987" cy="5328"/>
            </a:xfrm>
            <a:custGeom>
              <a:avLst/>
              <a:gdLst/>
              <a:ahLst/>
              <a:cxnLst/>
              <a:rect l="l" t="t" r="r" b="b"/>
              <a:pathLst>
                <a:path w="10" h="54" extrusionOk="0">
                  <a:moveTo>
                    <a:pt x="1" y="0"/>
                  </a:moveTo>
                  <a:cubicBezTo>
                    <a:pt x="10" y="27"/>
                    <a:pt x="10" y="45"/>
                    <a:pt x="10" y="54"/>
                  </a:cubicBezTo>
                  <a:cubicBezTo>
                    <a:pt x="10" y="45"/>
                    <a:pt x="10" y="27"/>
                    <a:pt x="1" y="0"/>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p:nvPr/>
          </p:nvSpPr>
          <p:spPr>
            <a:xfrm>
              <a:off x="7992821" y="4088873"/>
              <a:ext cx="987" cy="2763"/>
            </a:xfrm>
            <a:custGeom>
              <a:avLst/>
              <a:gdLst/>
              <a:ahLst/>
              <a:cxnLst/>
              <a:rect l="l" t="t" r="r" b="b"/>
              <a:pathLst>
                <a:path w="10" h="28" extrusionOk="0">
                  <a:moveTo>
                    <a:pt x="1" y="0"/>
                  </a:moveTo>
                  <a:cubicBezTo>
                    <a:pt x="10" y="9"/>
                    <a:pt x="10" y="18"/>
                    <a:pt x="10" y="27"/>
                  </a:cubicBezTo>
                  <a:cubicBezTo>
                    <a:pt x="10" y="18"/>
                    <a:pt x="10" y="9"/>
                    <a:pt x="1" y="0"/>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7776337" y="4088873"/>
              <a:ext cx="131231" cy="89891"/>
            </a:xfrm>
            <a:custGeom>
              <a:avLst/>
              <a:gdLst/>
              <a:ahLst/>
              <a:cxnLst/>
              <a:rect l="l" t="t" r="r" b="b"/>
              <a:pathLst>
                <a:path w="1330" h="911" extrusionOk="0">
                  <a:moveTo>
                    <a:pt x="991" y="0"/>
                  </a:moveTo>
                  <a:cubicBezTo>
                    <a:pt x="634" y="0"/>
                    <a:pt x="268" y="134"/>
                    <a:pt x="0" y="250"/>
                  </a:cubicBezTo>
                  <a:cubicBezTo>
                    <a:pt x="125" y="455"/>
                    <a:pt x="232" y="678"/>
                    <a:pt x="330" y="910"/>
                  </a:cubicBezTo>
                  <a:cubicBezTo>
                    <a:pt x="589" y="741"/>
                    <a:pt x="866" y="625"/>
                    <a:pt x="1071" y="563"/>
                  </a:cubicBezTo>
                  <a:cubicBezTo>
                    <a:pt x="1249" y="509"/>
                    <a:pt x="1330" y="304"/>
                    <a:pt x="1240" y="143"/>
                  </a:cubicBezTo>
                  <a:cubicBezTo>
                    <a:pt x="1187" y="54"/>
                    <a:pt x="1089" y="0"/>
                    <a:pt x="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7829126" y="4208561"/>
              <a:ext cx="139223" cy="108441"/>
            </a:xfrm>
            <a:custGeom>
              <a:avLst/>
              <a:gdLst/>
              <a:ahLst/>
              <a:cxnLst/>
              <a:rect l="l" t="t" r="r" b="b"/>
              <a:pathLst>
                <a:path w="1411" h="1099" extrusionOk="0">
                  <a:moveTo>
                    <a:pt x="1071" y="1"/>
                  </a:moveTo>
                  <a:cubicBezTo>
                    <a:pt x="679" y="10"/>
                    <a:pt x="268" y="161"/>
                    <a:pt x="1" y="295"/>
                  </a:cubicBezTo>
                  <a:cubicBezTo>
                    <a:pt x="72" y="563"/>
                    <a:pt x="125" y="830"/>
                    <a:pt x="161" y="1098"/>
                  </a:cubicBezTo>
                  <a:cubicBezTo>
                    <a:pt x="491" y="813"/>
                    <a:pt x="875" y="652"/>
                    <a:pt x="1151" y="563"/>
                  </a:cubicBezTo>
                  <a:cubicBezTo>
                    <a:pt x="1330" y="509"/>
                    <a:pt x="1410" y="304"/>
                    <a:pt x="1321" y="143"/>
                  </a:cubicBezTo>
                  <a:cubicBezTo>
                    <a:pt x="1267" y="63"/>
                    <a:pt x="1178"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p:nvPr/>
          </p:nvSpPr>
          <p:spPr>
            <a:xfrm>
              <a:off x="7997261" y="2794897"/>
              <a:ext cx="99" cy="99"/>
            </a:xfrm>
            <a:custGeom>
              <a:avLst/>
              <a:gdLst/>
              <a:ahLst/>
              <a:cxnLst/>
              <a:rect l="l" t="t" r="r" b="b"/>
              <a:pathLst>
                <a:path w="1" h="1" extrusionOk="0">
                  <a:moveTo>
                    <a:pt x="1" y="1"/>
                  </a:moveTo>
                  <a:close/>
                </a:path>
              </a:pathLst>
            </a:custGeom>
            <a:solidFill>
              <a:srgbClr val="221B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p:cNvSpPr/>
            <p:nvPr/>
          </p:nvSpPr>
          <p:spPr>
            <a:xfrm>
              <a:off x="7011341" y="2071340"/>
              <a:ext cx="1509750" cy="1587838"/>
            </a:xfrm>
            <a:custGeom>
              <a:avLst/>
              <a:gdLst/>
              <a:ahLst/>
              <a:cxnLst/>
              <a:rect l="l" t="t" r="r" b="b"/>
              <a:pathLst>
                <a:path w="15301" h="16092" extrusionOk="0">
                  <a:moveTo>
                    <a:pt x="6379" y="1"/>
                  </a:moveTo>
                  <a:cubicBezTo>
                    <a:pt x="6379" y="1"/>
                    <a:pt x="4933" y="653"/>
                    <a:pt x="2788" y="653"/>
                  </a:cubicBezTo>
                  <a:cubicBezTo>
                    <a:pt x="2139" y="653"/>
                    <a:pt x="1426" y="593"/>
                    <a:pt x="670" y="438"/>
                  </a:cubicBezTo>
                  <a:lnTo>
                    <a:pt x="670" y="438"/>
                  </a:lnTo>
                  <a:cubicBezTo>
                    <a:pt x="670" y="438"/>
                    <a:pt x="1" y="6468"/>
                    <a:pt x="3587" y="10545"/>
                  </a:cubicBezTo>
                  <a:cubicBezTo>
                    <a:pt x="3587" y="10545"/>
                    <a:pt x="4658" y="13445"/>
                    <a:pt x="5737" y="15925"/>
                  </a:cubicBezTo>
                  <a:cubicBezTo>
                    <a:pt x="6099" y="16043"/>
                    <a:pt x="6404" y="16091"/>
                    <a:pt x="6662" y="16091"/>
                  </a:cubicBezTo>
                  <a:cubicBezTo>
                    <a:pt x="7548" y="16091"/>
                    <a:pt x="7869" y="15523"/>
                    <a:pt x="7959" y="15309"/>
                  </a:cubicBezTo>
                  <a:cubicBezTo>
                    <a:pt x="7700" y="12802"/>
                    <a:pt x="7102" y="9965"/>
                    <a:pt x="6379" y="9314"/>
                  </a:cubicBezTo>
                  <a:cubicBezTo>
                    <a:pt x="6005" y="8975"/>
                    <a:pt x="5238" y="4845"/>
                    <a:pt x="5247" y="4354"/>
                  </a:cubicBezTo>
                  <a:cubicBezTo>
                    <a:pt x="5255" y="3891"/>
                    <a:pt x="5271" y="3535"/>
                    <a:pt x="5678" y="3535"/>
                  </a:cubicBezTo>
                  <a:cubicBezTo>
                    <a:pt x="5710" y="3535"/>
                    <a:pt x="5744" y="3538"/>
                    <a:pt x="5782" y="3542"/>
                  </a:cubicBezTo>
                  <a:cubicBezTo>
                    <a:pt x="6299" y="3596"/>
                    <a:pt x="9555" y="4863"/>
                    <a:pt x="11045" y="5193"/>
                  </a:cubicBezTo>
                  <a:cubicBezTo>
                    <a:pt x="11045" y="5193"/>
                    <a:pt x="10287" y="6219"/>
                    <a:pt x="10144" y="6647"/>
                  </a:cubicBezTo>
                  <a:cubicBezTo>
                    <a:pt x="10117" y="6736"/>
                    <a:pt x="10055" y="6995"/>
                    <a:pt x="9993" y="7334"/>
                  </a:cubicBezTo>
                  <a:cubicBezTo>
                    <a:pt x="10302" y="7916"/>
                    <a:pt x="10789" y="8135"/>
                    <a:pt x="11291" y="8135"/>
                  </a:cubicBezTo>
                  <a:cubicBezTo>
                    <a:pt x="11903" y="8135"/>
                    <a:pt x="12538" y="7810"/>
                    <a:pt x="12901" y="7423"/>
                  </a:cubicBezTo>
                  <a:cubicBezTo>
                    <a:pt x="14034" y="6165"/>
                    <a:pt x="15051" y="4943"/>
                    <a:pt x="15131" y="4622"/>
                  </a:cubicBezTo>
                  <a:cubicBezTo>
                    <a:pt x="15301" y="3908"/>
                    <a:pt x="12767" y="1250"/>
                    <a:pt x="6379" y="1"/>
                  </a:cubicBezTo>
                  <a:close/>
                </a:path>
              </a:pathLst>
            </a:custGeom>
            <a:gradFill>
              <a:gsLst>
                <a:gs pos="0">
                  <a:schemeClr val="accent5"/>
                </a:gs>
                <a:gs pos="25000">
                  <a:schemeClr val="lt2"/>
                </a:gs>
                <a:gs pos="50000">
                  <a:schemeClr val="dk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a:off x="7997261" y="2794897"/>
              <a:ext cx="99" cy="99"/>
            </a:xfrm>
            <a:custGeom>
              <a:avLst/>
              <a:gdLst/>
              <a:ahLst/>
              <a:cxnLst/>
              <a:rect l="l" t="t" r="r" b="b"/>
              <a:pathLst>
                <a:path w="1" h="1" extrusionOk="0">
                  <a:moveTo>
                    <a:pt x="1" y="1"/>
                  </a:moveTo>
                  <a:close/>
                </a:path>
              </a:pathLst>
            </a:custGeom>
            <a:solidFill>
              <a:srgbClr val="221B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4"/>
            <p:cNvSpPr/>
            <p:nvPr/>
          </p:nvSpPr>
          <p:spPr>
            <a:xfrm>
              <a:off x="7577416" y="3642583"/>
              <a:ext cx="99" cy="99"/>
            </a:xfrm>
            <a:custGeom>
              <a:avLst/>
              <a:gdLst/>
              <a:ahLst/>
              <a:cxnLst/>
              <a:rect l="l" t="t" r="r" b="b"/>
              <a:pathLst>
                <a:path w="1" h="1" extrusionOk="0">
                  <a:moveTo>
                    <a:pt x="0" y="1"/>
                  </a:moveTo>
                  <a:close/>
                </a:path>
              </a:pathLst>
            </a:custGeom>
            <a:solidFill>
              <a:srgbClr val="221B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p:nvPr/>
          </p:nvSpPr>
          <p:spPr>
            <a:xfrm>
              <a:off x="7577416" y="3642583"/>
              <a:ext cx="99" cy="99"/>
            </a:xfrm>
            <a:custGeom>
              <a:avLst/>
              <a:gdLst/>
              <a:ahLst/>
              <a:cxnLst/>
              <a:rect l="l" t="t" r="r" b="b"/>
              <a:pathLst>
                <a:path w="1" h="1" extrusionOk="0">
                  <a:moveTo>
                    <a:pt x="0" y="1"/>
                  </a:moveTo>
                  <a:close/>
                </a:path>
              </a:pathLst>
            </a:custGeom>
            <a:solidFill>
              <a:srgbClr val="221B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8678583" y="1610249"/>
              <a:ext cx="144946" cy="81800"/>
            </a:xfrm>
            <a:custGeom>
              <a:avLst/>
              <a:gdLst/>
              <a:ahLst/>
              <a:cxnLst/>
              <a:rect l="l" t="t" r="r" b="b"/>
              <a:pathLst>
                <a:path w="1469" h="829" extrusionOk="0">
                  <a:moveTo>
                    <a:pt x="1294" y="0"/>
                  </a:moveTo>
                  <a:cubicBezTo>
                    <a:pt x="1259" y="0"/>
                    <a:pt x="1218" y="16"/>
                    <a:pt x="1169" y="52"/>
                  </a:cubicBezTo>
                  <a:cubicBezTo>
                    <a:pt x="892" y="267"/>
                    <a:pt x="170" y="374"/>
                    <a:pt x="170" y="374"/>
                  </a:cubicBezTo>
                  <a:cubicBezTo>
                    <a:pt x="0" y="606"/>
                    <a:pt x="250" y="811"/>
                    <a:pt x="250" y="811"/>
                  </a:cubicBezTo>
                  <a:cubicBezTo>
                    <a:pt x="250" y="811"/>
                    <a:pt x="416" y="828"/>
                    <a:pt x="619" y="828"/>
                  </a:cubicBezTo>
                  <a:cubicBezTo>
                    <a:pt x="917" y="828"/>
                    <a:pt x="1297" y="791"/>
                    <a:pt x="1365" y="606"/>
                  </a:cubicBezTo>
                  <a:cubicBezTo>
                    <a:pt x="1468" y="348"/>
                    <a:pt x="1456" y="0"/>
                    <a:pt x="1294" y="0"/>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6620506" y="2328971"/>
              <a:ext cx="117220" cy="127978"/>
            </a:xfrm>
            <a:custGeom>
              <a:avLst/>
              <a:gdLst/>
              <a:ahLst/>
              <a:cxnLst/>
              <a:rect l="l" t="t" r="r" b="b"/>
              <a:pathLst>
                <a:path w="1188" h="1297" extrusionOk="0">
                  <a:moveTo>
                    <a:pt x="741" y="0"/>
                  </a:moveTo>
                  <a:cubicBezTo>
                    <a:pt x="688" y="0"/>
                    <a:pt x="643" y="40"/>
                    <a:pt x="617" y="137"/>
                  </a:cubicBezTo>
                  <a:cubicBezTo>
                    <a:pt x="518" y="476"/>
                    <a:pt x="1" y="994"/>
                    <a:pt x="1" y="994"/>
                  </a:cubicBezTo>
                  <a:cubicBezTo>
                    <a:pt x="10" y="1279"/>
                    <a:pt x="331" y="1297"/>
                    <a:pt x="331" y="1297"/>
                  </a:cubicBezTo>
                  <a:cubicBezTo>
                    <a:pt x="331" y="1297"/>
                    <a:pt x="1187" y="780"/>
                    <a:pt x="1098" y="458"/>
                  </a:cubicBezTo>
                  <a:cubicBezTo>
                    <a:pt x="1042" y="232"/>
                    <a:pt x="869" y="0"/>
                    <a:pt x="741" y="0"/>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p:nvPr/>
          </p:nvSpPr>
          <p:spPr>
            <a:xfrm>
              <a:off x="6680399" y="2483096"/>
              <a:ext cx="244800" cy="115644"/>
            </a:xfrm>
            <a:custGeom>
              <a:avLst/>
              <a:gdLst/>
              <a:ahLst/>
              <a:cxnLst/>
              <a:rect l="l" t="t" r="r" b="b"/>
              <a:pathLst>
                <a:path w="2481" h="1172" extrusionOk="0">
                  <a:moveTo>
                    <a:pt x="356" y="0"/>
                  </a:moveTo>
                  <a:cubicBezTo>
                    <a:pt x="297" y="0"/>
                    <a:pt x="239" y="18"/>
                    <a:pt x="188" y="56"/>
                  </a:cubicBezTo>
                  <a:cubicBezTo>
                    <a:pt x="108" y="119"/>
                    <a:pt x="27" y="208"/>
                    <a:pt x="18" y="333"/>
                  </a:cubicBezTo>
                  <a:cubicBezTo>
                    <a:pt x="1" y="645"/>
                    <a:pt x="1856" y="1171"/>
                    <a:pt x="2070" y="1171"/>
                  </a:cubicBezTo>
                  <a:cubicBezTo>
                    <a:pt x="2481" y="1153"/>
                    <a:pt x="2284" y="770"/>
                    <a:pt x="2160" y="743"/>
                  </a:cubicBezTo>
                  <a:cubicBezTo>
                    <a:pt x="2044" y="716"/>
                    <a:pt x="1116" y="529"/>
                    <a:pt x="545" y="65"/>
                  </a:cubicBezTo>
                  <a:cubicBezTo>
                    <a:pt x="488" y="23"/>
                    <a:pt x="422" y="0"/>
                    <a:pt x="356" y="0"/>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4"/>
            <p:cNvSpPr/>
            <p:nvPr/>
          </p:nvSpPr>
          <p:spPr>
            <a:xfrm>
              <a:off x="6639056" y="2533221"/>
              <a:ext cx="262364" cy="123637"/>
            </a:xfrm>
            <a:custGeom>
              <a:avLst/>
              <a:gdLst/>
              <a:ahLst/>
              <a:cxnLst/>
              <a:rect l="l" t="t" r="r" b="b"/>
              <a:pathLst>
                <a:path w="2659" h="1253" extrusionOk="0">
                  <a:moveTo>
                    <a:pt x="381" y="1"/>
                  </a:moveTo>
                  <a:cubicBezTo>
                    <a:pt x="334" y="1"/>
                    <a:pt x="286" y="13"/>
                    <a:pt x="241" y="39"/>
                  </a:cubicBezTo>
                  <a:cubicBezTo>
                    <a:pt x="143" y="92"/>
                    <a:pt x="36" y="182"/>
                    <a:pt x="27" y="333"/>
                  </a:cubicBezTo>
                  <a:cubicBezTo>
                    <a:pt x="0" y="645"/>
                    <a:pt x="1990" y="1252"/>
                    <a:pt x="2222" y="1252"/>
                  </a:cubicBezTo>
                  <a:cubicBezTo>
                    <a:pt x="2659" y="1252"/>
                    <a:pt x="2463" y="868"/>
                    <a:pt x="2320" y="833"/>
                  </a:cubicBezTo>
                  <a:cubicBezTo>
                    <a:pt x="2195" y="797"/>
                    <a:pt x="1178" y="565"/>
                    <a:pt x="562" y="66"/>
                  </a:cubicBezTo>
                  <a:cubicBezTo>
                    <a:pt x="510" y="24"/>
                    <a:pt x="446" y="1"/>
                    <a:pt x="381"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4"/>
            <p:cNvSpPr/>
            <p:nvPr/>
          </p:nvSpPr>
          <p:spPr>
            <a:xfrm>
              <a:off x="6903552" y="1153544"/>
              <a:ext cx="544066" cy="367160"/>
            </a:xfrm>
            <a:custGeom>
              <a:avLst/>
              <a:gdLst/>
              <a:ahLst/>
              <a:cxnLst/>
              <a:rect l="l" t="t" r="r" b="b"/>
              <a:pathLst>
                <a:path w="5514" h="3721" extrusionOk="0">
                  <a:moveTo>
                    <a:pt x="0" y="0"/>
                  </a:moveTo>
                  <a:lnTo>
                    <a:pt x="0" y="0"/>
                  </a:lnTo>
                  <a:cubicBezTo>
                    <a:pt x="125" y="1401"/>
                    <a:pt x="1454" y="2802"/>
                    <a:pt x="1454" y="2802"/>
                  </a:cubicBezTo>
                  <a:lnTo>
                    <a:pt x="4015" y="3721"/>
                  </a:lnTo>
                  <a:lnTo>
                    <a:pt x="5513" y="1811"/>
                  </a:lnTo>
                  <a:lnTo>
                    <a:pt x="5513" y="1811"/>
                  </a:lnTo>
                  <a:cubicBezTo>
                    <a:pt x="5488" y="1812"/>
                    <a:pt x="5462" y="1812"/>
                    <a:pt x="5436" y="1812"/>
                  </a:cubicBezTo>
                  <a:cubicBezTo>
                    <a:pt x="1926" y="1812"/>
                    <a:pt x="0" y="1"/>
                    <a:pt x="0"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p:nvPr/>
          </p:nvSpPr>
          <p:spPr>
            <a:xfrm>
              <a:off x="6586267" y="2579596"/>
              <a:ext cx="227237" cy="149291"/>
            </a:xfrm>
            <a:custGeom>
              <a:avLst/>
              <a:gdLst/>
              <a:ahLst/>
              <a:cxnLst/>
              <a:rect l="l" t="t" r="r" b="b"/>
              <a:pathLst>
                <a:path w="2303" h="1513" extrusionOk="0">
                  <a:moveTo>
                    <a:pt x="414" y="1"/>
                  </a:moveTo>
                  <a:cubicBezTo>
                    <a:pt x="377" y="1"/>
                    <a:pt x="340" y="8"/>
                    <a:pt x="303" y="24"/>
                  </a:cubicBezTo>
                  <a:cubicBezTo>
                    <a:pt x="214" y="68"/>
                    <a:pt x="125" y="140"/>
                    <a:pt x="89" y="265"/>
                  </a:cubicBezTo>
                  <a:cubicBezTo>
                    <a:pt x="0" y="568"/>
                    <a:pt x="1704" y="1469"/>
                    <a:pt x="1918" y="1505"/>
                  </a:cubicBezTo>
                  <a:cubicBezTo>
                    <a:pt x="1950" y="1510"/>
                    <a:pt x="1979" y="1513"/>
                    <a:pt x="2005" y="1513"/>
                  </a:cubicBezTo>
                  <a:cubicBezTo>
                    <a:pt x="2302" y="1513"/>
                    <a:pt x="2203" y="1161"/>
                    <a:pt x="2097" y="1112"/>
                  </a:cubicBezTo>
                  <a:cubicBezTo>
                    <a:pt x="1981" y="1059"/>
                    <a:pt x="1115" y="684"/>
                    <a:pt x="651" y="113"/>
                  </a:cubicBezTo>
                  <a:cubicBezTo>
                    <a:pt x="588" y="43"/>
                    <a:pt x="503" y="1"/>
                    <a:pt x="414"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p:nvPr/>
          </p:nvSpPr>
          <p:spPr>
            <a:xfrm>
              <a:off x="6530814" y="2614921"/>
              <a:ext cx="168824" cy="158369"/>
            </a:xfrm>
            <a:custGeom>
              <a:avLst/>
              <a:gdLst/>
              <a:ahLst/>
              <a:cxnLst/>
              <a:rect l="l" t="t" r="r" b="b"/>
              <a:pathLst>
                <a:path w="1711" h="1605" extrusionOk="0">
                  <a:moveTo>
                    <a:pt x="428" y="0"/>
                  </a:moveTo>
                  <a:cubicBezTo>
                    <a:pt x="372" y="0"/>
                    <a:pt x="316" y="16"/>
                    <a:pt x="268" y="49"/>
                  </a:cubicBezTo>
                  <a:cubicBezTo>
                    <a:pt x="223" y="85"/>
                    <a:pt x="187" y="130"/>
                    <a:pt x="152" y="183"/>
                  </a:cubicBezTo>
                  <a:cubicBezTo>
                    <a:pt x="0" y="460"/>
                    <a:pt x="1213" y="1521"/>
                    <a:pt x="1383" y="1584"/>
                  </a:cubicBezTo>
                  <a:cubicBezTo>
                    <a:pt x="1423" y="1598"/>
                    <a:pt x="1458" y="1605"/>
                    <a:pt x="1489" y="1605"/>
                  </a:cubicBezTo>
                  <a:cubicBezTo>
                    <a:pt x="1707" y="1605"/>
                    <a:pt x="1711" y="1289"/>
                    <a:pt x="1633" y="1227"/>
                  </a:cubicBezTo>
                  <a:cubicBezTo>
                    <a:pt x="1552" y="1173"/>
                    <a:pt x="955" y="736"/>
                    <a:pt x="696" y="174"/>
                  </a:cubicBezTo>
                  <a:cubicBezTo>
                    <a:pt x="649" y="62"/>
                    <a:pt x="538" y="0"/>
                    <a:pt x="428" y="0"/>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4"/>
            <p:cNvSpPr/>
            <p:nvPr/>
          </p:nvSpPr>
          <p:spPr>
            <a:xfrm>
              <a:off x="6946218" y="2071932"/>
              <a:ext cx="776533" cy="615322"/>
            </a:xfrm>
            <a:custGeom>
              <a:avLst/>
              <a:gdLst/>
              <a:ahLst/>
              <a:cxnLst/>
              <a:rect l="l" t="t" r="r" b="b"/>
              <a:pathLst>
                <a:path w="7870" h="6236" extrusionOk="0">
                  <a:moveTo>
                    <a:pt x="7219" y="0"/>
                  </a:moveTo>
                  <a:cubicBezTo>
                    <a:pt x="7186" y="0"/>
                    <a:pt x="7153" y="1"/>
                    <a:pt x="7120" y="3"/>
                  </a:cubicBezTo>
                  <a:cubicBezTo>
                    <a:pt x="7120" y="3"/>
                    <a:pt x="3068" y="5161"/>
                    <a:pt x="715" y="5161"/>
                  </a:cubicBezTo>
                  <a:cubicBezTo>
                    <a:pt x="453" y="5161"/>
                    <a:pt x="213" y="5097"/>
                    <a:pt x="1" y="4955"/>
                  </a:cubicBezTo>
                  <a:lnTo>
                    <a:pt x="1" y="4955"/>
                  </a:lnTo>
                  <a:lnTo>
                    <a:pt x="697" y="6221"/>
                  </a:lnTo>
                  <a:cubicBezTo>
                    <a:pt x="697" y="6221"/>
                    <a:pt x="752" y="6235"/>
                    <a:pt x="863" y="6235"/>
                  </a:cubicBezTo>
                  <a:cubicBezTo>
                    <a:pt x="1482" y="6235"/>
                    <a:pt x="3823" y="5806"/>
                    <a:pt x="7869" y="164"/>
                  </a:cubicBezTo>
                  <a:cubicBezTo>
                    <a:pt x="7666" y="55"/>
                    <a:pt x="7450" y="0"/>
                    <a:pt x="72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4"/>
            <p:cNvSpPr/>
            <p:nvPr/>
          </p:nvSpPr>
          <p:spPr>
            <a:xfrm>
              <a:off x="7051895" y="1434910"/>
              <a:ext cx="588961" cy="722085"/>
            </a:xfrm>
            <a:custGeom>
              <a:avLst/>
              <a:gdLst/>
              <a:ahLst/>
              <a:cxnLst/>
              <a:rect l="l" t="t" r="r" b="b"/>
              <a:pathLst>
                <a:path w="5969" h="7318" extrusionOk="0">
                  <a:moveTo>
                    <a:pt x="0" y="1"/>
                  </a:moveTo>
                  <a:lnTo>
                    <a:pt x="910" y="7155"/>
                  </a:lnTo>
                  <a:cubicBezTo>
                    <a:pt x="1554" y="7247"/>
                    <a:pt x="2215" y="7317"/>
                    <a:pt x="2865" y="7317"/>
                  </a:cubicBezTo>
                  <a:cubicBezTo>
                    <a:pt x="3982" y="7317"/>
                    <a:pt x="5066" y="7110"/>
                    <a:pt x="5968" y="6451"/>
                  </a:cubicBezTo>
                  <a:lnTo>
                    <a:pt x="4827" y="4720"/>
                  </a:lnTo>
                  <a:lnTo>
                    <a:pt x="3622" y="1526"/>
                  </a:lnTo>
                  <a:lnTo>
                    <a:pt x="2302" y="527"/>
                  </a:lnTo>
                  <a:lnTo>
                    <a:pt x="0" y="1"/>
                  </a:lnTo>
                  <a:close/>
                </a:path>
              </a:pathLst>
            </a:custGeom>
            <a:gradFill>
              <a:gsLst>
                <a:gs pos="0">
                  <a:schemeClr val="accent4"/>
                </a:gs>
                <a:gs pos="50000">
                  <a:schemeClr val="dk2"/>
                </a:gs>
                <a:gs pos="74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4"/>
            <p:cNvSpPr/>
            <p:nvPr/>
          </p:nvSpPr>
          <p:spPr>
            <a:xfrm>
              <a:off x="6908427" y="1158532"/>
              <a:ext cx="544066" cy="367160"/>
            </a:xfrm>
            <a:custGeom>
              <a:avLst/>
              <a:gdLst/>
              <a:ahLst/>
              <a:cxnLst/>
              <a:rect l="l" t="t" r="r" b="b"/>
              <a:pathLst>
                <a:path w="5514" h="3721" extrusionOk="0">
                  <a:moveTo>
                    <a:pt x="0" y="0"/>
                  </a:moveTo>
                  <a:lnTo>
                    <a:pt x="0" y="0"/>
                  </a:lnTo>
                  <a:cubicBezTo>
                    <a:pt x="125" y="1401"/>
                    <a:pt x="1454" y="2802"/>
                    <a:pt x="1454" y="2802"/>
                  </a:cubicBezTo>
                  <a:lnTo>
                    <a:pt x="4015" y="3721"/>
                  </a:lnTo>
                  <a:lnTo>
                    <a:pt x="5513" y="1811"/>
                  </a:lnTo>
                  <a:lnTo>
                    <a:pt x="5513" y="1811"/>
                  </a:lnTo>
                  <a:cubicBezTo>
                    <a:pt x="5488" y="1812"/>
                    <a:pt x="5462" y="1812"/>
                    <a:pt x="5436" y="1812"/>
                  </a:cubicBezTo>
                  <a:cubicBezTo>
                    <a:pt x="1926" y="1812"/>
                    <a:pt x="0" y="1"/>
                    <a:pt x="0" y="0"/>
                  </a:cubicBezTo>
                  <a:close/>
                </a:path>
              </a:pathLst>
            </a:custGeom>
            <a:gradFill>
              <a:gsLst>
                <a:gs pos="0">
                  <a:schemeClr val="lt1"/>
                </a:gs>
                <a:gs pos="50000">
                  <a:schemeClr val="dk2"/>
                </a:gs>
                <a:gs pos="100000">
                  <a:schemeClr val="accent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4"/>
            <p:cNvSpPr/>
            <p:nvPr/>
          </p:nvSpPr>
          <p:spPr>
            <a:xfrm>
              <a:off x="7069458" y="1250987"/>
              <a:ext cx="138335" cy="236025"/>
            </a:xfrm>
            <a:custGeom>
              <a:avLst/>
              <a:gdLst/>
              <a:ahLst/>
              <a:cxnLst/>
              <a:rect l="l" t="t" r="r" b="b"/>
              <a:pathLst>
                <a:path w="1402" h="2392" extrusionOk="0">
                  <a:moveTo>
                    <a:pt x="108" y="0"/>
                  </a:moveTo>
                  <a:lnTo>
                    <a:pt x="108" y="0"/>
                  </a:lnTo>
                  <a:cubicBezTo>
                    <a:pt x="1" y="634"/>
                    <a:pt x="143" y="1981"/>
                    <a:pt x="143" y="1981"/>
                  </a:cubicBezTo>
                  <a:lnTo>
                    <a:pt x="1196" y="2391"/>
                  </a:lnTo>
                  <a:cubicBezTo>
                    <a:pt x="1160" y="1544"/>
                    <a:pt x="1401" y="964"/>
                    <a:pt x="1401" y="964"/>
                  </a:cubicBezTo>
                  <a:cubicBezTo>
                    <a:pt x="286" y="830"/>
                    <a:pt x="108" y="0"/>
                    <a:pt x="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4"/>
            <p:cNvSpPr/>
            <p:nvPr/>
          </p:nvSpPr>
          <p:spPr>
            <a:xfrm>
              <a:off x="6972662" y="797690"/>
              <a:ext cx="500060" cy="583648"/>
            </a:xfrm>
            <a:custGeom>
              <a:avLst/>
              <a:gdLst/>
              <a:ahLst/>
              <a:cxnLst/>
              <a:rect l="l" t="t" r="r" b="b"/>
              <a:pathLst>
                <a:path w="5068" h="5915" extrusionOk="0">
                  <a:moveTo>
                    <a:pt x="2623" y="1"/>
                  </a:moveTo>
                  <a:cubicBezTo>
                    <a:pt x="1643" y="1"/>
                    <a:pt x="664" y="566"/>
                    <a:pt x="446" y="1954"/>
                  </a:cubicBezTo>
                  <a:cubicBezTo>
                    <a:pt x="0" y="4737"/>
                    <a:pt x="1954" y="5915"/>
                    <a:pt x="1954" y="5915"/>
                  </a:cubicBezTo>
                  <a:cubicBezTo>
                    <a:pt x="2454" y="5700"/>
                    <a:pt x="3471" y="5040"/>
                    <a:pt x="3417" y="4567"/>
                  </a:cubicBezTo>
                  <a:cubicBezTo>
                    <a:pt x="3381" y="4300"/>
                    <a:pt x="3747" y="4050"/>
                    <a:pt x="4407" y="3354"/>
                  </a:cubicBezTo>
                  <a:cubicBezTo>
                    <a:pt x="5068" y="2667"/>
                    <a:pt x="4818" y="1454"/>
                    <a:pt x="4818" y="1454"/>
                  </a:cubicBezTo>
                  <a:cubicBezTo>
                    <a:pt x="4599" y="573"/>
                    <a:pt x="3610" y="1"/>
                    <a:pt x="2623"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4"/>
            <p:cNvSpPr/>
            <p:nvPr/>
          </p:nvSpPr>
          <p:spPr>
            <a:xfrm>
              <a:off x="7064229" y="989508"/>
              <a:ext cx="188460" cy="161231"/>
            </a:xfrm>
            <a:custGeom>
              <a:avLst/>
              <a:gdLst/>
              <a:ahLst/>
              <a:cxnLst/>
              <a:rect l="l" t="t" r="r" b="b"/>
              <a:pathLst>
                <a:path w="1910" h="1634" extrusionOk="0">
                  <a:moveTo>
                    <a:pt x="821" y="1"/>
                  </a:moveTo>
                  <a:cubicBezTo>
                    <a:pt x="562" y="36"/>
                    <a:pt x="0" y="1303"/>
                    <a:pt x="1267" y="1633"/>
                  </a:cubicBezTo>
                  <a:cubicBezTo>
                    <a:pt x="1267" y="1633"/>
                    <a:pt x="1909" y="340"/>
                    <a:pt x="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4"/>
            <p:cNvSpPr/>
            <p:nvPr/>
          </p:nvSpPr>
          <p:spPr>
            <a:xfrm>
              <a:off x="7091462" y="1016445"/>
              <a:ext cx="108438" cy="107652"/>
            </a:xfrm>
            <a:custGeom>
              <a:avLst/>
              <a:gdLst/>
              <a:ahLst/>
              <a:cxnLst/>
              <a:rect l="l" t="t" r="r" b="b"/>
              <a:pathLst>
                <a:path w="1099" h="1091" extrusionOk="0">
                  <a:moveTo>
                    <a:pt x="658" y="0"/>
                  </a:moveTo>
                  <a:cubicBezTo>
                    <a:pt x="483" y="0"/>
                    <a:pt x="291" y="111"/>
                    <a:pt x="170" y="308"/>
                  </a:cubicBezTo>
                  <a:cubicBezTo>
                    <a:pt x="1" y="575"/>
                    <a:pt x="28" y="905"/>
                    <a:pt x="242" y="1039"/>
                  </a:cubicBezTo>
                  <a:cubicBezTo>
                    <a:pt x="299" y="1074"/>
                    <a:pt x="365" y="1091"/>
                    <a:pt x="433" y="1091"/>
                  </a:cubicBezTo>
                  <a:cubicBezTo>
                    <a:pt x="610" y="1091"/>
                    <a:pt x="806" y="980"/>
                    <a:pt x="929" y="780"/>
                  </a:cubicBezTo>
                  <a:cubicBezTo>
                    <a:pt x="1098" y="513"/>
                    <a:pt x="1071" y="183"/>
                    <a:pt x="857" y="58"/>
                  </a:cubicBezTo>
                  <a:cubicBezTo>
                    <a:pt x="798" y="19"/>
                    <a:pt x="729" y="0"/>
                    <a:pt x="658" y="0"/>
                  </a:cubicBezTo>
                  <a:close/>
                </a:path>
              </a:pathLst>
            </a:custGeom>
            <a:solidFill>
              <a:srgbClr val="8A2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4"/>
            <p:cNvSpPr/>
            <p:nvPr/>
          </p:nvSpPr>
          <p:spPr>
            <a:xfrm>
              <a:off x="7112577" y="1044665"/>
              <a:ext cx="59103" cy="59697"/>
            </a:xfrm>
            <a:custGeom>
              <a:avLst/>
              <a:gdLst/>
              <a:ahLst/>
              <a:cxnLst/>
              <a:rect l="l" t="t" r="r" b="b"/>
              <a:pathLst>
                <a:path w="599" h="605" extrusionOk="0">
                  <a:moveTo>
                    <a:pt x="363" y="1"/>
                  </a:moveTo>
                  <a:cubicBezTo>
                    <a:pt x="268" y="1"/>
                    <a:pt x="161" y="64"/>
                    <a:pt x="90" y="173"/>
                  </a:cubicBezTo>
                  <a:cubicBezTo>
                    <a:pt x="1" y="325"/>
                    <a:pt x="19" y="503"/>
                    <a:pt x="126" y="575"/>
                  </a:cubicBezTo>
                  <a:cubicBezTo>
                    <a:pt x="158" y="595"/>
                    <a:pt x="195" y="604"/>
                    <a:pt x="233" y="604"/>
                  </a:cubicBezTo>
                  <a:cubicBezTo>
                    <a:pt x="331" y="604"/>
                    <a:pt x="439" y="541"/>
                    <a:pt x="509" y="432"/>
                  </a:cubicBezTo>
                  <a:cubicBezTo>
                    <a:pt x="599" y="289"/>
                    <a:pt x="581" y="111"/>
                    <a:pt x="465" y="30"/>
                  </a:cubicBezTo>
                  <a:cubicBezTo>
                    <a:pt x="435" y="10"/>
                    <a:pt x="400" y="1"/>
                    <a:pt x="363" y="1"/>
                  </a:cubicBezTo>
                  <a:close/>
                </a:path>
              </a:pathLst>
            </a:custGeom>
            <a:solidFill>
              <a:srgbClr val="3A0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4"/>
            <p:cNvSpPr/>
            <p:nvPr/>
          </p:nvSpPr>
          <p:spPr>
            <a:xfrm>
              <a:off x="7146915" y="1074760"/>
              <a:ext cx="44994" cy="44797"/>
            </a:xfrm>
            <a:custGeom>
              <a:avLst/>
              <a:gdLst/>
              <a:ahLst/>
              <a:cxnLst/>
              <a:rect l="l" t="t" r="r" b="b"/>
              <a:pathLst>
                <a:path w="456" h="454" extrusionOk="0">
                  <a:moveTo>
                    <a:pt x="94" y="0"/>
                  </a:moveTo>
                  <a:cubicBezTo>
                    <a:pt x="79" y="0"/>
                    <a:pt x="65" y="4"/>
                    <a:pt x="54" y="11"/>
                  </a:cubicBezTo>
                  <a:cubicBezTo>
                    <a:pt x="1" y="56"/>
                    <a:pt x="36" y="189"/>
                    <a:pt x="135" y="305"/>
                  </a:cubicBezTo>
                  <a:cubicBezTo>
                    <a:pt x="204" y="396"/>
                    <a:pt x="295" y="454"/>
                    <a:pt x="358" y="454"/>
                  </a:cubicBezTo>
                  <a:cubicBezTo>
                    <a:pt x="375" y="454"/>
                    <a:pt x="390" y="449"/>
                    <a:pt x="402" y="439"/>
                  </a:cubicBezTo>
                  <a:cubicBezTo>
                    <a:pt x="456" y="395"/>
                    <a:pt x="420" y="270"/>
                    <a:pt x="322" y="154"/>
                  </a:cubicBezTo>
                  <a:cubicBezTo>
                    <a:pt x="244" y="54"/>
                    <a:pt x="154" y="0"/>
                    <a:pt x="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4"/>
            <p:cNvSpPr/>
            <p:nvPr/>
          </p:nvSpPr>
          <p:spPr>
            <a:xfrm>
              <a:off x="7253479" y="1104361"/>
              <a:ext cx="124226" cy="95416"/>
            </a:xfrm>
            <a:custGeom>
              <a:avLst/>
              <a:gdLst/>
              <a:ahLst/>
              <a:cxnLst/>
              <a:rect l="l" t="t" r="r" b="b"/>
              <a:pathLst>
                <a:path w="1259" h="967" extrusionOk="0">
                  <a:moveTo>
                    <a:pt x="957" y="1"/>
                  </a:moveTo>
                  <a:cubicBezTo>
                    <a:pt x="348" y="1"/>
                    <a:pt x="0" y="844"/>
                    <a:pt x="0" y="844"/>
                  </a:cubicBezTo>
                  <a:cubicBezTo>
                    <a:pt x="131" y="930"/>
                    <a:pt x="253" y="966"/>
                    <a:pt x="366" y="966"/>
                  </a:cubicBezTo>
                  <a:cubicBezTo>
                    <a:pt x="930" y="966"/>
                    <a:pt x="1258" y="68"/>
                    <a:pt x="1258" y="68"/>
                  </a:cubicBezTo>
                  <a:cubicBezTo>
                    <a:pt x="1152" y="21"/>
                    <a:pt x="1051" y="1"/>
                    <a:pt x="9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4"/>
            <p:cNvSpPr/>
            <p:nvPr/>
          </p:nvSpPr>
          <p:spPr>
            <a:xfrm>
              <a:off x="7246375" y="1111169"/>
              <a:ext cx="89000" cy="78741"/>
            </a:xfrm>
            <a:custGeom>
              <a:avLst/>
              <a:gdLst/>
              <a:ahLst/>
              <a:cxnLst/>
              <a:rect l="l" t="t" r="r" b="b"/>
              <a:pathLst>
                <a:path w="902" h="798" extrusionOk="0">
                  <a:moveTo>
                    <a:pt x="623" y="0"/>
                  </a:moveTo>
                  <a:cubicBezTo>
                    <a:pt x="505" y="0"/>
                    <a:pt x="362" y="65"/>
                    <a:pt x="242" y="186"/>
                  </a:cubicBezTo>
                  <a:cubicBezTo>
                    <a:pt x="54" y="373"/>
                    <a:pt x="1" y="623"/>
                    <a:pt x="117" y="739"/>
                  </a:cubicBezTo>
                  <a:cubicBezTo>
                    <a:pt x="157" y="779"/>
                    <a:pt x="211" y="798"/>
                    <a:pt x="273" y="798"/>
                  </a:cubicBezTo>
                  <a:cubicBezTo>
                    <a:pt x="392" y="798"/>
                    <a:pt x="538" y="729"/>
                    <a:pt x="661" y="605"/>
                  </a:cubicBezTo>
                  <a:cubicBezTo>
                    <a:pt x="848" y="427"/>
                    <a:pt x="902" y="177"/>
                    <a:pt x="786" y="61"/>
                  </a:cubicBezTo>
                  <a:cubicBezTo>
                    <a:pt x="745" y="20"/>
                    <a:pt x="688" y="0"/>
                    <a:pt x="623" y="0"/>
                  </a:cubicBezTo>
                  <a:close/>
                </a:path>
              </a:pathLst>
            </a:custGeom>
            <a:solidFill>
              <a:srgbClr val="8A2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4"/>
            <p:cNvSpPr/>
            <p:nvPr/>
          </p:nvSpPr>
          <p:spPr>
            <a:xfrm>
              <a:off x="7256045" y="1118964"/>
              <a:ext cx="59103" cy="59302"/>
            </a:xfrm>
            <a:custGeom>
              <a:avLst/>
              <a:gdLst/>
              <a:ahLst/>
              <a:cxnLst/>
              <a:rect l="l" t="t" r="r" b="b"/>
              <a:pathLst>
                <a:path w="599" h="601" extrusionOk="0">
                  <a:moveTo>
                    <a:pt x="352" y="1"/>
                  </a:moveTo>
                  <a:cubicBezTo>
                    <a:pt x="259" y="1"/>
                    <a:pt x="159" y="63"/>
                    <a:pt x="90" y="170"/>
                  </a:cubicBezTo>
                  <a:cubicBezTo>
                    <a:pt x="1" y="321"/>
                    <a:pt x="19" y="500"/>
                    <a:pt x="126" y="571"/>
                  </a:cubicBezTo>
                  <a:cubicBezTo>
                    <a:pt x="158" y="591"/>
                    <a:pt x="195" y="600"/>
                    <a:pt x="233" y="600"/>
                  </a:cubicBezTo>
                  <a:cubicBezTo>
                    <a:pt x="331" y="600"/>
                    <a:pt x="439" y="537"/>
                    <a:pt x="509" y="428"/>
                  </a:cubicBezTo>
                  <a:cubicBezTo>
                    <a:pt x="599" y="286"/>
                    <a:pt x="581" y="107"/>
                    <a:pt x="465" y="36"/>
                  </a:cubicBezTo>
                  <a:cubicBezTo>
                    <a:pt x="430" y="12"/>
                    <a:pt x="392" y="1"/>
                    <a:pt x="352" y="1"/>
                  </a:cubicBezTo>
                  <a:close/>
                </a:path>
              </a:pathLst>
            </a:custGeom>
            <a:solidFill>
              <a:srgbClr val="3A0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4"/>
            <p:cNvSpPr/>
            <p:nvPr/>
          </p:nvSpPr>
          <p:spPr>
            <a:xfrm>
              <a:off x="7285153" y="1160406"/>
              <a:ext cx="34436" cy="34634"/>
            </a:xfrm>
            <a:custGeom>
              <a:avLst/>
              <a:gdLst/>
              <a:ahLst/>
              <a:cxnLst/>
              <a:rect l="l" t="t" r="r" b="b"/>
              <a:pathLst>
                <a:path w="349" h="351" extrusionOk="0">
                  <a:moveTo>
                    <a:pt x="76" y="1"/>
                  </a:moveTo>
                  <a:cubicBezTo>
                    <a:pt x="64" y="1"/>
                    <a:pt x="54" y="3"/>
                    <a:pt x="45" y="8"/>
                  </a:cubicBezTo>
                  <a:cubicBezTo>
                    <a:pt x="0" y="44"/>
                    <a:pt x="27" y="142"/>
                    <a:pt x="107" y="231"/>
                  </a:cubicBezTo>
                  <a:cubicBezTo>
                    <a:pt x="162" y="307"/>
                    <a:pt x="228" y="351"/>
                    <a:pt x="275" y="351"/>
                  </a:cubicBezTo>
                  <a:cubicBezTo>
                    <a:pt x="290" y="351"/>
                    <a:pt x="302" y="347"/>
                    <a:pt x="313" y="338"/>
                  </a:cubicBezTo>
                  <a:cubicBezTo>
                    <a:pt x="348" y="312"/>
                    <a:pt x="322" y="205"/>
                    <a:pt x="250" y="115"/>
                  </a:cubicBezTo>
                  <a:cubicBezTo>
                    <a:pt x="193" y="43"/>
                    <a:pt x="12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4"/>
            <p:cNvSpPr/>
            <p:nvPr/>
          </p:nvSpPr>
          <p:spPr>
            <a:xfrm>
              <a:off x="7076563" y="1180239"/>
              <a:ext cx="159549" cy="136661"/>
            </a:xfrm>
            <a:custGeom>
              <a:avLst/>
              <a:gdLst/>
              <a:ahLst/>
              <a:cxnLst/>
              <a:rect l="l" t="t" r="r" b="b"/>
              <a:pathLst>
                <a:path w="1617" h="1385" extrusionOk="0">
                  <a:moveTo>
                    <a:pt x="438" y="0"/>
                  </a:moveTo>
                  <a:cubicBezTo>
                    <a:pt x="401" y="0"/>
                    <a:pt x="368" y="7"/>
                    <a:pt x="339" y="21"/>
                  </a:cubicBezTo>
                  <a:cubicBezTo>
                    <a:pt x="0" y="191"/>
                    <a:pt x="410" y="1083"/>
                    <a:pt x="669" y="1288"/>
                  </a:cubicBezTo>
                  <a:cubicBezTo>
                    <a:pt x="756" y="1357"/>
                    <a:pt x="847" y="1385"/>
                    <a:pt x="936" y="1385"/>
                  </a:cubicBezTo>
                  <a:cubicBezTo>
                    <a:pt x="1288" y="1385"/>
                    <a:pt x="1616" y="952"/>
                    <a:pt x="1588" y="860"/>
                  </a:cubicBezTo>
                  <a:cubicBezTo>
                    <a:pt x="1547" y="754"/>
                    <a:pt x="821" y="0"/>
                    <a:pt x="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4"/>
            <p:cNvSpPr/>
            <p:nvPr/>
          </p:nvSpPr>
          <p:spPr>
            <a:xfrm>
              <a:off x="7185693" y="1179845"/>
              <a:ext cx="54663" cy="28714"/>
            </a:xfrm>
            <a:custGeom>
              <a:avLst/>
              <a:gdLst/>
              <a:ahLst/>
              <a:cxnLst/>
              <a:rect l="l" t="t" r="r" b="b"/>
              <a:pathLst>
                <a:path w="554" h="291" extrusionOk="0">
                  <a:moveTo>
                    <a:pt x="82" y="1"/>
                  </a:moveTo>
                  <a:cubicBezTo>
                    <a:pt x="48" y="1"/>
                    <a:pt x="25" y="9"/>
                    <a:pt x="18" y="25"/>
                  </a:cubicBezTo>
                  <a:cubicBezTo>
                    <a:pt x="0" y="61"/>
                    <a:pt x="98" y="150"/>
                    <a:pt x="232" y="222"/>
                  </a:cubicBezTo>
                  <a:cubicBezTo>
                    <a:pt x="323" y="267"/>
                    <a:pt x="409" y="291"/>
                    <a:pt x="465" y="291"/>
                  </a:cubicBezTo>
                  <a:cubicBezTo>
                    <a:pt x="498" y="291"/>
                    <a:pt x="520" y="283"/>
                    <a:pt x="527" y="266"/>
                  </a:cubicBezTo>
                  <a:cubicBezTo>
                    <a:pt x="553" y="222"/>
                    <a:pt x="455" y="132"/>
                    <a:pt x="313" y="61"/>
                  </a:cubicBezTo>
                  <a:cubicBezTo>
                    <a:pt x="224" y="22"/>
                    <a:pt x="138" y="1"/>
                    <a:pt x="82"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4"/>
            <p:cNvSpPr/>
            <p:nvPr/>
          </p:nvSpPr>
          <p:spPr>
            <a:xfrm>
              <a:off x="7099454" y="977174"/>
              <a:ext cx="108340" cy="110119"/>
            </a:xfrm>
            <a:custGeom>
              <a:avLst/>
              <a:gdLst/>
              <a:ahLst/>
              <a:cxnLst/>
              <a:rect l="l" t="t" r="r" b="b"/>
              <a:pathLst>
                <a:path w="1098" h="1116" extrusionOk="0">
                  <a:moveTo>
                    <a:pt x="366" y="1"/>
                  </a:moveTo>
                  <a:cubicBezTo>
                    <a:pt x="89" y="295"/>
                    <a:pt x="0" y="741"/>
                    <a:pt x="152" y="1116"/>
                  </a:cubicBezTo>
                  <a:cubicBezTo>
                    <a:pt x="117" y="763"/>
                    <a:pt x="191" y="411"/>
                    <a:pt x="412" y="146"/>
                  </a:cubicBezTo>
                  <a:lnTo>
                    <a:pt x="412" y="146"/>
                  </a:lnTo>
                  <a:cubicBezTo>
                    <a:pt x="648" y="222"/>
                    <a:pt x="872" y="378"/>
                    <a:pt x="990" y="598"/>
                  </a:cubicBezTo>
                  <a:cubicBezTo>
                    <a:pt x="1044" y="679"/>
                    <a:pt x="1071" y="768"/>
                    <a:pt x="1097" y="857"/>
                  </a:cubicBezTo>
                  <a:cubicBezTo>
                    <a:pt x="1097" y="670"/>
                    <a:pt x="1035" y="474"/>
                    <a:pt x="901" y="322"/>
                  </a:cubicBezTo>
                  <a:cubicBezTo>
                    <a:pt x="758" y="161"/>
                    <a:pt x="571" y="54"/>
                    <a:pt x="366" y="1"/>
                  </a:cubicBezTo>
                  <a:close/>
                </a:path>
              </a:pathLst>
            </a:custGeom>
            <a:solidFill>
              <a:srgbClr val="3A0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4"/>
            <p:cNvSpPr/>
            <p:nvPr/>
          </p:nvSpPr>
          <p:spPr>
            <a:xfrm>
              <a:off x="7297487" y="1098342"/>
              <a:ext cx="88112" cy="74399"/>
            </a:xfrm>
            <a:custGeom>
              <a:avLst/>
              <a:gdLst/>
              <a:ahLst/>
              <a:cxnLst/>
              <a:rect l="l" t="t" r="r" b="b"/>
              <a:pathLst>
                <a:path w="893" h="754" extrusionOk="0">
                  <a:moveTo>
                    <a:pt x="540" y="0"/>
                  </a:moveTo>
                  <a:cubicBezTo>
                    <a:pt x="328" y="0"/>
                    <a:pt x="119" y="94"/>
                    <a:pt x="0" y="280"/>
                  </a:cubicBezTo>
                  <a:cubicBezTo>
                    <a:pt x="150" y="175"/>
                    <a:pt x="318" y="118"/>
                    <a:pt x="485" y="118"/>
                  </a:cubicBezTo>
                  <a:cubicBezTo>
                    <a:pt x="571" y="118"/>
                    <a:pt x="656" y="133"/>
                    <a:pt x="740" y="164"/>
                  </a:cubicBezTo>
                  <a:lnTo>
                    <a:pt x="740" y="164"/>
                  </a:lnTo>
                  <a:cubicBezTo>
                    <a:pt x="705" y="253"/>
                    <a:pt x="661" y="343"/>
                    <a:pt x="616" y="432"/>
                  </a:cubicBezTo>
                  <a:cubicBezTo>
                    <a:pt x="562" y="539"/>
                    <a:pt x="509" y="637"/>
                    <a:pt x="446" y="753"/>
                  </a:cubicBezTo>
                  <a:cubicBezTo>
                    <a:pt x="652" y="575"/>
                    <a:pt x="812" y="352"/>
                    <a:pt x="892" y="93"/>
                  </a:cubicBezTo>
                  <a:cubicBezTo>
                    <a:pt x="785" y="31"/>
                    <a:pt x="662" y="0"/>
                    <a:pt x="540" y="0"/>
                  </a:cubicBezTo>
                  <a:close/>
                </a:path>
              </a:pathLst>
            </a:custGeom>
            <a:solidFill>
              <a:srgbClr val="3A0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4"/>
            <p:cNvSpPr/>
            <p:nvPr/>
          </p:nvSpPr>
          <p:spPr>
            <a:xfrm>
              <a:off x="7110900" y="939580"/>
              <a:ext cx="115345" cy="69367"/>
            </a:xfrm>
            <a:custGeom>
              <a:avLst/>
              <a:gdLst/>
              <a:ahLst/>
              <a:cxnLst/>
              <a:rect l="l" t="t" r="r" b="b"/>
              <a:pathLst>
                <a:path w="1169" h="703" extrusionOk="0">
                  <a:moveTo>
                    <a:pt x="523" y="1"/>
                  </a:moveTo>
                  <a:cubicBezTo>
                    <a:pt x="341" y="1"/>
                    <a:pt x="151" y="99"/>
                    <a:pt x="0" y="310"/>
                  </a:cubicBezTo>
                  <a:cubicBezTo>
                    <a:pt x="184" y="184"/>
                    <a:pt x="347" y="120"/>
                    <a:pt x="494" y="120"/>
                  </a:cubicBezTo>
                  <a:cubicBezTo>
                    <a:pt x="709" y="120"/>
                    <a:pt x="892" y="257"/>
                    <a:pt x="1062" y="533"/>
                  </a:cubicBezTo>
                  <a:cubicBezTo>
                    <a:pt x="1097" y="587"/>
                    <a:pt x="1124" y="649"/>
                    <a:pt x="1169" y="703"/>
                  </a:cubicBezTo>
                  <a:cubicBezTo>
                    <a:pt x="1151" y="632"/>
                    <a:pt x="1133" y="569"/>
                    <a:pt x="1115" y="507"/>
                  </a:cubicBezTo>
                  <a:cubicBezTo>
                    <a:pt x="1007" y="183"/>
                    <a:pt x="772" y="1"/>
                    <a:pt x="523" y="1"/>
                  </a:cubicBezTo>
                  <a:close/>
                </a:path>
              </a:pathLst>
            </a:custGeom>
            <a:solidFill>
              <a:srgbClr val="8A2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4"/>
            <p:cNvSpPr/>
            <p:nvPr/>
          </p:nvSpPr>
          <p:spPr>
            <a:xfrm>
              <a:off x="7323832" y="1034896"/>
              <a:ext cx="90974" cy="49830"/>
            </a:xfrm>
            <a:custGeom>
              <a:avLst/>
              <a:gdLst/>
              <a:ahLst/>
              <a:cxnLst/>
              <a:rect l="l" t="t" r="r" b="b"/>
              <a:pathLst>
                <a:path w="922" h="505" extrusionOk="0">
                  <a:moveTo>
                    <a:pt x="611" y="1"/>
                  </a:moveTo>
                  <a:cubicBezTo>
                    <a:pt x="485" y="1"/>
                    <a:pt x="324" y="69"/>
                    <a:pt x="153" y="210"/>
                  </a:cubicBezTo>
                  <a:cubicBezTo>
                    <a:pt x="99" y="245"/>
                    <a:pt x="54" y="290"/>
                    <a:pt x="1" y="335"/>
                  </a:cubicBezTo>
                  <a:cubicBezTo>
                    <a:pt x="54" y="308"/>
                    <a:pt x="108" y="281"/>
                    <a:pt x="161" y="254"/>
                  </a:cubicBezTo>
                  <a:cubicBezTo>
                    <a:pt x="325" y="159"/>
                    <a:pt x="457" y="111"/>
                    <a:pt x="560" y="111"/>
                  </a:cubicBezTo>
                  <a:cubicBezTo>
                    <a:pt x="727" y="111"/>
                    <a:pt x="817" y="239"/>
                    <a:pt x="839" y="504"/>
                  </a:cubicBezTo>
                  <a:cubicBezTo>
                    <a:pt x="922" y="175"/>
                    <a:pt x="812" y="1"/>
                    <a:pt x="611" y="1"/>
                  </a:cubicBezTo>
                  <a:close/>
                </a:path>
              </a:pathLst>
            </a:custGeom>
            <a:solidFill>
              <a:srgbClr val="8A2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4"/>
            <p:cNvSpPr/>
            <p:nvPr/>
          </p:nvSpPr>
          <p:spPr>
            <a:xfrm>
              <a:off x="6279006" y="1142744"/>
              <a:ext cx="989463" cy="1022839"/>
            </a:xfrm>
            <a:custGeom>
              <a:avLst/>
              <a:gdLst/>
              <a:ahLst/>
              <a:cxnLst/>
              <a:rect l="l" t="t" r="r" b="b"/>
              <a:pathLst>
                <a:path w="10028" h="10366" extrusionOk="0">
                  <a:moveTo>
                    <a:pt x="4850" y="9174"/>
                  </a:moveTo>
                  <a:lnTo>
                    <a:pt x="4850" y="9174"/>
                  </a:lnTo>
                  <a:cubicBezTo>
                    <a:pt x="4842" y="9178"/>
                    <a:pt x="4834" y="9183"/>
                    <a:pt x="4827" y="9189"/>
                  </a:cubicBezTo>
                  <a:cubicBezTo>
                    <a:pt x="4827" y="9189"/>
                    <a:pt x="4835" y="9183"/>
                    <a:pt x="4850" y="9174"/>
                  </a:cubicBezTo>
                  <a:close/>
                  <a:moveTo>
                    <a:pt x="6189" y="0"/>
                  </a:moveTo>
                  <a:cubicBezTo>
                    <a:pt x="5989" y="0"/>
                    <a:pt x="5746" y="288"/>
                    <a:pt x="5924" y="580"/>
                  </a:cubicBezTo>
                  <a:cubicBezTo>
                    <a:pt x="6067" y="812"/>
                    <a:pt x="6691" y="1811"/>
                    <a:pt x="7369" y="2685"/>
                  </a:cubicBezTo>
                  <a:cubicBezTo>
                    <a:pt x="6329" y="2097"/>
                    <a:pt x="4532" y="1282"/>
                    <a:pt x="3925" y="1282"/>
                  </a:cubicBezTo>
                  <a:cubicBezTo>
                    <a:pt x="3861" y="1282"/>
                    <a:pt x="3809" y="1292"/>
                    <a:pt x="3774" y="1311"/>
                  </a:cubicBezTo>
                  <a:cubicBezTo>
                    <a:pt x="3355" y="1543"/>
                    <a:pt x="2882" y="3122"/>
                    <a:pt x="2855" y="3336"/>
                  </a:cubicBezTo>
                  <a:cubicBezTo>
                    <a:pt x="2829" y="3542"/>
                    <a:pt x="259" y="5094"/>
                    <a:pt x="126" y="5665"/>
                  </a:cubicBezTo>
                  <a:cubicBezTo>
                    <a:pt x="1" y="6245"/>
                    <a:pt x="473" y="7199"/>
                    <a:pt x="473" y="7199"/>
                  </a:cubicBezTo>
                  <a:cubicBezTo>
                    <a:pt x="2151" y="7271"/>
                    <a:pt x="1883" y="8296"/>
                    <a:pt x="1883" y="8296"/>
                  </a:cubicBezTo>
                  <a:cubicBezTo>
                    <a:pt x="2057" y="8378"/>
                    <a:pt x="2237" y="8414"/>
                    <a:pt x="2419" y="8414"/>
                  </a:cubicBezTo>
                  <a:cubicBezTo>
                    <a:pt x="3888" y="8414"/>
                    <a:pt x="5505" y="6048"/>
                    <a:pt x="5505" y="6048"/>
                  </a:cubicBezTo>
                  <a:cubicBezTo>
                    <a:pt x="5505" y="6048"/>
                    <a:pt x="7691" y="7610"/>
                    <a:pt x="7360" y="7690"/>
                  </a:cubicBezTo>
                  <a:cubicBezTo>
                    <a:pt x="7059" y="7765"/>
                    <a:pt x="5087" y="9022"/>
                    <a:pt x="4850" y="9174"/>
                  </a:cubicBezTo>
                  <a:lnTo>
                    <a:pt x="4850" y="9174"/>
                  </a:lnTo>
                  <a:cubicBezTo>
                    <a:pt x="4897" y="9148"/>
                    <a:pt x="4960" y="9137"/>
                    <a:pt x="5038" y="9137"/>
                  </a:cubicBezTo>
                  <a:cubicBezTo>
                    <a:pt x="5836" y="9137"/>
                    <a:pt x="8121" y="10365"/>
                    <a:pt x="8862" y="10365"/>
                  </a:cubicBezTo>
                  <a:cubicBezTo>
                    <a:pt x="8922" y="10365"/>
                    <a:pt x="8973" y="10357"/>
                    <a:pt x="9011" y="10339"/>
                  </a:cubicBezTo>
                  <a:cubicBezTo>
                    <a:pt x="9582" y="10081"/>
                    <a:pt x="10028" y="7137"/>
                    <a:pt x="9876" y="5486"/>
                  </a:cubicBezTo>
                  <a:cubicBezTo>
                    <a:pt x="9733" y="3979"/>
                    <a:pt x="9180" y="3791"/>
                    <a:pt x="8154" y="3167"/>
                  </a:cubicBezTo>
                  <a:cubicBezTo>
                    <a:pt x="7530" y="2346"/>
                    <a:pt x="6682" y="1133"/>
                    <a:pt x="6379" y="160"/>
                  </a:cubicBezTo>
                  <a:cubicBezTo>
                    <a:pt x="6343" y="47"/>
                    <a:pt x="6269" y="0"/>
                    <a:pt x="6189" y="0"/>
                  </a:cubicBezTo>
                  <a:close/>
                </a:path>
              </a:pathLst>
            </a:custGeom>
            <a:gradFill>
              <a:gsLst>
                <a:gs pos="0">
                  <a:schemeClr val="dk2"/>
                </a:gs>
                <a:gs pos="14000">
                  <a:schemeClr val="dk1"/>
                </a:gs>
                <a:gs pos="73000">
                  <a:schemeClr val="dk2"/>
                </a:gs>
                <a:gs pos="8700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4"/>
            <p:cNvSpPr/>
            <p:nvPr/>
          </p:nvSpPr>
          <p:spPr>
            <a:xfrm>
              <a:off x="7195362" y="1321438"/>
              <a:ext cx="1005349" cy="663474"/>
            </a:xfrm>
            <a:custGeom>
              <a:avLst/>
              <a:gdLst/>
              <a:ahLst/>
              <a:cxnLst/>
              <a:rect l="l" t="t" r="r" b="b"/>
              <a:pathLst>
                <a:path w="10189" h="6724" extrusionOk="0">
                  <a:moveTo>
                    <a:pt x="2499" y="1"/>
                  </a:moveTo>
                  <a:cubicBezTo>
                    <a:pt x="2424" y="1"/>
                    <a:pt x="2354" y="35"/>
                    <a:pt x="2329" y="116"/>
                  </a:cubicBezTo>
                  <a:cubicBezTo>
                    <a:pt x="2133" y="714"/>
                    <a:pt x="1678" y="1329"/>
                    <a:pt x="1365" y="1713"/>
                  </a:cubicBezTo>
                  <a:cubicBezTo>
                    <a:pt x="0" y="2186"/>
                    <a:pt x="2463" y="6102"/>
                    <a:pt x="3631" y="6548"/>
                  </a:cubicBezTo>
                  <a:cubicBezTo>
                    <a:pt x="3968" y="6678"/>
                    <a:pt x="4316" y="6724"/>
                    <a:pt x="4640" y="6724"/>
                  </a:cubicBezTo>
                  <a:cubicBezTo>
                    <a:pt x="5429" y="6724"/>
                    <a:pt x="6076" y="6450"/>
                    <a:pt x="6076" y="6450"/>
                  </a:cubicBezTo>
                  <a:cubicBezTo>
                    <a:pt x="4782" y="6352"/>
                    <a:pt x="3658" y="5094"/>
                    <a:pt x="3658" y="5094"/>
                  </a:cubicBezTo>
                  <a:lnTo>
                    <a:pt x="3658" y="5094"/>
                  </a:lnTo>
                  <a:cubicBezTo>
                    <a:pt x="3838" y="5178"/>
                    <a:pt x="4122" y="5210"/>
                    <a:pt x="4453" y="5210"/>
                  </a:cubicBezTo>
                  <a:cubicBezTo>
                    <a:pt x="5569" y="5210"/>
                    <a:pt x="7218" y="4844"/>
                    <a:pt x="7218" y="4844"/>
                  </a:cubicBezTo>
                  <a:cubicBezTo>
                    <a:pt x="7218" y="4844"/>
                    <a:pt x="7436" y="5229"/>
                    <a:pt x="7948" y="5229"/>
                  </a:cubicBezTo>
                  <a:cubicBezTo>
                    <a:pt x="8205" y="5229"/>
                    <a:pt x="8535" y="5132"/>
                    <a:pt x="8948" y="4844"/>
                  </a:cubicBezTo>
                  <a:cubicBezTo>
                    <a:pt x="10188" y="3979"/>
                    <a:pt x="9100" y="1927"/>
                    <a:pt x="7985" y="1400"/>
                  </a:cubicBezTo>
                  <a:cubicBezTo>
                    <a:pt x="7765" y="1299"/>
                    <a:pt x="7485" y="1260"/>
                    <a:pt x="7170" y="1260"/>
                  </a:cubicBezTo>
                  <a:cubicBezTo>
                    <a:pt x="6153" y="1260"/>
                    <a:pt x="4782" y="1667"/>
                    <a:pt x="3972" y="1667"/>
                  </a:cubicBezTo>
                  <a:cubicBezTo>
                    <a:pt x="3762" y="1667"/>
                    <a:pt x="3589" y="1639"/>
                    <a:pt x="3471" y="1570"/>
                  </a:cubicBezTo>
                  <a:cubicBezTo>
                    <a:pt x="3270" y="1454"/>
                    <a:pt x="3020" y="1411"/>
                    <a:pt x="2763" y="1411"/>
                  </a:cubicBezTo>
                  <a:cubicBezTo>
                    <a:pt x="2370" y="1411"/>
                    <a:pt x="1962" y="1510"/>
                    <a:pt x="1687" y="1597"/>
                  </a:cubicBezTo>
                  <a:cubicBezTo>
                    <a:pt x="2141" y="1124"/>
                    <a:pt x="2605" y="437"/>
                    <a:pt x="2695" y="276"/>
                  </a:cubicBezTo>
                  <a:cubicBezTo>
                    <a:pt x="2793" y="120"/>
                    <a:pt x="2639" y="1"/>
                    <a:pt x="2499" y="1"/>
                  </a:cubicBezTo>
                  <a:close/>
                </a:path>
              </a:pathLst>
            </a:custGeom>
            <a:gradFill>
              <a:gsLst>
                <a:gs pos="0">
                  <a:schemeClr val="dk2"/>
                </a:gs>
                <a:gs pos="14000">
                  <a:schemeClr val="dk1"/>
                </a:gs>
                <a:gs pos="73000">
                  <a:schemeClr val="dk2"/>
                </a:gs>
                <a:gs pos="8700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4"/>
            <p:cNvSpPr/>
            <p:nvPr/>
          </p:nvSpPr>
          <p:spPr>
            <a:xfrm>
              <a:off x="6784299" y="1665308"/>
              <a:ext cx="357580" cy="369035"/>
            </a:xfrm>
            <a:custGeom>
              <a:avLst/>
              <a:gdLst/>
              <a:ahLst/>
              <a:cxnLst/>
              <a:rect l="l" t="t" r="r" b="b"/>
              <a:pathLst>
                <a:path w="3624" h="3740" extrusionOk="0">
                  <a:moveTo>
                    <a:pt x="2170" y="0"/>
                  </a:moveTo>
                  <a:cubicBezTo>
                    <a:pt x="1707" y="0"/>
                    <a:pt x="1095" y="267"/>
                    <a:pt x="384" y="752"/>
                  </a:cubicBezTo>
                  <a:cubicBezTo>
                    <a:pt x="384" y="752"/>
                    <a:pt x="2570" y="2314"/>
                    <a:pt x="2239" y="2394"/>
                  </a:cubicBezTo>
                  <a:cubicBezTo>
                    <a:pt x="1990" y="2456"/>
                    <a:pt x="607" y="3313"/>
                    <a:pt x="0" y="3705"/>
                  </a:cubicBezTo>
                  <a:cubicBezTo>
                    <a:pt x="276" y="3727"/>
                    <a:pt x="574" y="3740"/>
                    <a:pt x="869" y="3740"/>
                  </a:cubicBezTo>
                  <a:cubicBezTo>
                    <a:pt x="2270" y="3740"/>
                    <a:pt x="3624" y="3445"/>
                    <a:pt x="2445" y="2376"/>
                  </a:cubicBezTo>
                  <a:cubicBezTo>
                    <a:pt x="1883" y="1867"/>
                    <a:pt x="3310" y="1297"/>
                    <a:pt x="2953" y="511"/>
                  </a:cubicBezTo>
                  <a:cubicBezTo>
                    <a:pt x="2801" y="163"/>
                    <a:pt x="2531" y="0"/>
                    <a:pt x="2170"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4"/>
            <p:cNvSpPr/>
            <p:nvPr/>
          </p:nvSpPr>
          <p:spPr>
            <a:xfrm>
              <a:off x="6712072" y="1739508"/>
              <a:ext cx="110116" cy="128570"/>
            </a:xfrm>
            <a:custGeom>
              <a:avLst/>
              <a:gdLst/>
              <a:ahLst/>
              <a:cxnLst/>
              <a:rect l="l" t="t" r="r" b="b"/>
              <a:pathLst>
                <a:path w="1116" h="1303" extrusionOk="0">
                  <a:moveTo>
                    <a:pt x="1116" y="0"/>
                  </a:moveTo>
                  <a:cubicBezTo>
                    <a:pt x="1116" y="0"/>
                    <a:pt x="482" y="634"/>
                    <a:pt x="1" y="1303"/>
                  </a:cubicBezTo>
                  <a:cubicBezTo>
                    <a:pt x="652" y="678"/>
                    <a:pt x="1116" y="0"/>
                    <a:pt x="1116" y="0"/>
                  </a:cubicBezTo>
                  <a:close/>
                </a:path>
              </a:pathLst>
            </a:custGeom>
            <a:solidFill>
              <a:srgbClr val="FFFFFF">
                <a:alpha val="297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4"/>
            <p:cNvSpPr/>
            <p:nvPr/>
          </p:nvSpPr>
          <p:spPr>
            <a:xfrm>
              <a:off x="7508840" y="1714643"/>
              <a:ext cx="582745" cy="122749"/>
            </a:xfrm>
            <a:custGeom>
              <a:avLst/>
              <a:gdLst/>
              <a:ahLst/>
              <a:cxnLst/>
              <a:rect l="l" t="t" r="r" b="b"/>
              <a:pathLst>
                <a:path w="5906" h="1244" extrusionOk="0">
                  <a:moveTo>
                    <a:pt x="4461" y="1"/>
                  </a:moveTo>
                  <a:cubicBezTo>
                    <a:pt x="4426" y="1"/>
                    <a:pt x="4393" y="10"/>
                    <a:pt x="4362" y="29"/>
                  </a:cubicBezTo>
                  <a:cubicBezTo>
                    <a:pt x="4106" y="190"/>
                    <a:pt x="3681" y="386"/>
                    <a:pt x="3073" y="386"/>
                  </a:cubicBezTo>
                  <a:cubicBezTo>
                    <a:pt x="2767" y="386"/>
                    <a:pt x="2415" y="336"/>
                    <a:pt x="2015" y="208"/>
                  </a:cubicBezTo>
                  <a:cubicBezTo>
                    <a:pt x="1632" y="88"/>
                    <a:pt x="1265" y="21"/>
                    <a:pt x="967" y="21"/>
                  </a:cubicBezTo>
                  <a:cubicBezTo>
                    <a:pt x="328" y="21"/>
                    <a:pt x="1" y="331"/>
                    <a:pt x="481" y="1109"/>
                  </a:cubicBezTo>
                  <a:cubicBezTo>
                    <a:pt x="661" y="1193"/>
                    <a:pt x="945" y="1225"/>
                    <a:pt x="1276" y="1225"/>
                  </a:cubicBezTo>
                  <a:cubicBezTo>
                    <a:pt x="2392" y="1225"/>
                    <a:pt x="4041" y="859"/>
                    <a:pt x="4041" y="859"/>
                  </a:cubicBezTo>
                  <a:cubicBezTo>
                    <a:pt x="4041" y="859"/>
                    <a:pt x="4259" y="1244"/>
                    <a:pt x="4771" y="1244"/>
                  </a:cubicBezTo>
                  <a:cubicBezTo>
                    <a:pt x="5028" y="1244"/>
                    <a:pt x="5358" y="1147"/>
                    <a:pt x="5771" y="859"/>
                  </a:cubicBezTo>
                  <a:cubicBezTo>
                    <a:pt x="5825" y="823"/>
                    <a:pt x="5869" y="788"/>
                    <a:pt x="5905" y="752"/>
                  </a:cubicBezTo>
                  <a:lnTo>
                    <a:pt x="5905" y="752"/>
                  </a:lnTo>
                  <a:cubicBezTo>
                    <a:pt x="5889" y="753"/>
                    <a:pt x="5873" y="753"/>
                    <a:pt x="5857" y="753"/>
                  </a:cubicBezTo>
                  <a:cubicBezTo>
                    <a:pt x="5236" y="753"/>
                    <a:pt x="4781" y="1"/>
                    <a:pt x="4461"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4"/>
            <p:cNvSpPr/>
            <p:nvPr/>
          </p:nvSpPr>
          <p:spPr>
            <a:xfrm>
              <a:off x="8465553" y="1635607"/>
              <a:ext cx="309922" cy="276974"/>
            </a:xfrm>
            <a:custGeom>
              <a:avLst/>
              <a:gdLst/>
              <a:ahLst/>
              <a:cxnLst/>
              <a:rect l="l" t="t" r="r" b="b"/>
              <a:pathLst>
                <a:path w="3141" h="2807" extrusionOk="0">
                  <a:moveTo>
                    <a:pt x="2427" y="1"/>
                  </a:moveTo>
                  <a:cubicBezTo>
                    <a:pt x="2427" y="1"/>
                    <a:pt x="1285" y="411"/>
                    <a:pt x="241" y="1125"/>
                  </a:cubicBezTo>
                  <a:cubicBezTo>
                    <a:pt x="241" y="1125"/>
                    <a:pt x="0" y="1589"/>
                    <a:pt x="393" y="1945"/>
                  </a:cubicBezTo>
                  <a:cubicBezTo>
                    <a:pt x="393" y="1945"/>
                    <a:pt x="2198" y="2807"/>
                    <a:pt x="2440" y="2807"/>
                  </a:cubicBezTo>
                  <a:cubicBezTo>
                    <a:pt x="2451" y="2807"/>
                    <a:pt x="2458" y="2805"/>
                    <a:pt x="2463" y="2802"/>
                  </a:cubicBezTo>
                  <a:cubicBezTo>
                    <a:pt x="2561" y="2713"/>
                    <a:pt x="3141" y="1134"/>
                    <a:pt x="24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4"/>
            <p:cNvSpPr/>
            <p:nvPr/>
          </p:nvSpPr>
          <p:spPr>
            <a:xfrm>
              <a:off x="7577416" y="3581801"/>
              <a:ext cx="234243" cy="347821"/>
            </a:xfrm>
            <a:custGeom>
              <a:avLst/>
              <a:gdLst/>
              <a:ahLst/>
              <a:cxnLst/>
              <a:rect l="l" t="t" r="r" b="b"/>
              <a:pathLst>
                <a:path w="2374" h="3525" extrusionOk="0">
                  <a:moveTo>
                    <a:pt x="2222" y="1"/>
                  </a:moveTo>
                  <a:cubicBezTo>
                    <a:pt x="2132" y="215"/>
                    <a:pt x="1811" y="783"/>
                    <a:pt x="925" y="783"/>
                  </a:cubicBezTo>
                  <a:cubicBezTo>
                    <a:pt x="667" y="783"/>
                    <a:pt x="362" y="735"/>
                    <a:pt x="0" y="617"/>
                  </a:cubicBezTo>
                  <a:lnTo>
                    <a:pt x="0" y="617"/>
                  </a:lnTo>
                  <a:cubicBezTo>
                    <a:pt x="330" y="1357"/>
                    <a:pt x="651" y="2062"/>
                    <a:pt x="955" y="2651"/>
                  </a:cubicBezTo>
                  <a:cubicBezTo>
                    <a:pt x="973" y="2686"/>
                    <a:pt x="990" y="2722"/>
                    <a:pt x="1008" y="2767"/>
                  </a:cubicBezTo>
                  <a:cubicBezTo>
                    <a:pt x="1481" y="2838"/>
                    <a:pt x="2007" y="3106"/>
                    <a:pt x="2311" y="3525"/>
                  </a:cubicBezTo>
                  <a:cubicBezTo>
                    <a:pt x="2346" y="3239"/>
                    <a:pt x="2373" y="2874"/>
                    <a:pt x="2373" y="2436"/>
                  </a:cubicBezTo>
                  <a:cubicBezTo>
                    <a:pt x="2373" y="1750"/>
                    <a:pt x="2320" y="893"/>
                    <a:pt x="2222"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4"/>
            <p:cNvSpPr/>
            <p:nvPr/>
          </p:nvSpPr>
          <p:spPr>
            <a:xfrm>
              <a:off x="6420697" y="2450633"/>
              <a:ext cx="334491" cy="224579"/>
            </a:xfrm>
            <a:custGeom>
              <a:avLst/>
              <a:gdLst/>
              <a:ahLst/>
              <a:cxnLst/>
              <a:rect l="l" t="t" r="r" b="b"/>
              <a:pathLst>
                <a:path w="3390" h="2276" extrusionOk="0">
                  <a:moveTo>
                    <a:pt x="870" y="1"/>
                  </a:moveTo>
                  <a:cubicBezTo>
                    <a:pt x="390" y="1"/>
                    <a:pt x="1" y="813"/>
                    <a:pt x="1" y="813"/>
                  </a:cubicBezTo>
                  <a:cubicBezTo>
                    <a:pt x="1" y="813"/>
                    <a:pt x="393" y="2160"/>
                    <a:pt x="1277" y="2267"/>
                  </a:cubicBezTo>
                  <a:cubicBezTo>
                    <a:pt x="1321" y="2273"/>
                    <a:pt x="1365" y="2275"/>
                    <a:pt x="1409" y="2275"/>
                  </a:cubicBezTo>
                  <a:cubicBezTo>
                    <a:pt x="2555" y="2275"/>
                    <a:pt x="3389" y="533"/>
                    <a:pt x="3105" y="207"/>
                  </a:cubicBezTo>
                  <a:cubicBezTo>
                    <a:pt x="3025" y="117"/>
                    <a:pt x="1393" y="28"/>
                    <a:pt x="893" y="2"/>
                  </a:cubicBezTo>
                  <a:cubicBezTo>
                    <a:pt x="885" y="1"/>
                    <a:pt x="878" y="1"/>
                    <a:pt x="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4"/>
            <p:cNvSpPr/>
            <p:nvPr/>
          </p:nvSpPr>
          <p:spPr>
            <a:xfrm>
              <a:off x="6532491" y="2420439"/>
              <a:ext cx="126002" cy="82293"/>
            </a:xfrm>
            <a:custGeom>
              <a:avLst/>
              <a:gdLst/>
              <a:ahLst/>
              <a:cxnLst/>
              <a:rect l="l" t="t" r="r" b="b"/>
              <a:pathLst>
                <a:path w="1277" h="834" extrusionOk="0">
                  <a:moveTo>
                    <a:pt x="920" y="0"/>
                  </a:moveTo>
                  <a:cubicBezTo>
                    <a:pt x="729" y="0"/>
                    <a:pt x="1" y="432"/>
                    <a:pt x="1" y="432"/>
                  </a:cubicBezTo>
                  <a:lnTo>
                    <a:pt x="822" y="834"/>
                  </a:lnTo>
                  <a:cubicBezTo>
                    <a:pt x="822" y="834"/>
                    <a:pt x="1250" y="388"/>
                    <a:pt x="1259" y="308"/>
                  </a:cubicBezTo>
                  <a:cubicBezTo>
                    <a:pt x="1277" y="218"/>
                    <a:pt x="1089" y="58"/>
                    <a:pt x="947" y="4"/>
                  </a:cubicBezTo>
                  <a:cubicBezTo>
                    <a:pt x="939" y="1"/>
                    <a:pt x="931" y="0"/>
                    <a:pt x="9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4"/>
            <p:cNvSpPr/>
            <p:nvPr/>
          </p:nvSpPr>
          <p:spPr>
            <a:xfrm>
              <a:off x="8595897" y="1658697"/>
              <a:ext cx="260587" cy="337065"/>
            </a:xfrm>
            <a:custGeom>
              <a:avLst/>
              <a:gdLst/>
              <a:ahLst/>
              <a:cxnLst/>
              <a:rect l="l" t="t" r="r" b="b"/>
              <a:pathLst>
                <a:path w="2641" h="3416" extrusionOk="0">
                  <a:moveTo>
                    <a:pt x="2448" y="0"/>
                  </a:moveTo>
                  <a:cubicBezTo>
                    <a:pt x="2234" y="0"/>
                    <a:pt x="1395" y="314"/>
                    <a:pt x="1017" y="454"/>
                  </a:cubicBezTo>
                  <a:cubicBezTo>
                    <a:pt x="838" y="525"/>
                    <a:pt x="705" y="668"/>
                    <a:pt x="642" y="846"/>
                  </a:cubicBezTo>
                  <a:cubicBezTo>
                    <a:pt x="464" y="1381"/>
                    <a:pt x="98" y="2505"/>
                    <a:pt x="53" y="2711"/>
                  </a:cubicBezTo>
                  <a:cubicBezTo>
                    <a:pt x="0" y="2976"/>
                    <a:pt x="105" y="3415"/>
                    <a:pt x="488" y="3415"/>
                  </a:cubicBezTo>
                  <a:cubicBezTo>
                    <a:pt x="492" y="3415"/>
                    <a:pt x="496" y="3415"/>
                    <a:pt x="499" y="3415"/>
                  </a:cubicBezTo>
                  <a:cubicBezTo>
                    <a:pt x="892" y="3406"/>
                    <a:pt x="2640" y="97"/>
                    <a:pt x="2489" y="8"/>
                  </a:cubicBezTo>
                  <a:cubicBezTo>
                    <a:pt x="2480" y="3"/>
                    <a:pt x="2467" y="0"/>
                    <a:pt x="24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4"/>
            <p:cNvSpPr/>
            <p:nvPr/>
          </p:nvSpPr>
          <p:spPr>
            <a:xfrm>
              <a:off x="8617802" y="1707342"/>
              <a:ext cx="224573" cy="224184"/>
            </a:xfrm>
            <a:custGeom>
              <a:avLst/>
              <a:gdLst/>
              <a:ahLst/>
              <a:cxnLst/>
              <a:rect l="l" t="t" r="r" b="b"/>
              <a:pathLst>
                <a:path w="2276" h="2272" extrusionOk="0">
                  <a:moveTo>
                    <a:pt x="699" y="1"/>
                  </a:moveTo>
                  <a:cubicBezTo>
                    <a:pt x="678" y="1"/>
                    <a:pt x="663" y="2"/>
                    <a:pt x="652" y="5"/>
                  </a:cubicBezTo>
                  <a:cubicBezTo>
                    <a:pt x="500" y="59"/>
                    <a:pt x="1" y="1013"/>
                    <a:pt x="54" y="1156"/>
                  </a:cubicBezTo>
                  <a:cubicBezTo>
                    <a:pt x="107" y="1306"/>
                    <a:pt x="785" y="2272"/>
                    <a:pt x="923" y="2272"/>
                  </a:cubicBezTo>
                  <a:cubicBezTo>
                    <a:pt x="925" y="2272"/>
                    <a:pt x="927" y="2271"/>
                    <a:pt x="929" y="2271"/>
                  </a:cubicBezTo>
                  <a:cubicBezTo>
                    <a:pt x="1054" y="2235"/>
                    <a:pt x="2258" y="737"/>
                    <a:pt x="2267" y="505"/>
                  </a:cubicBezTo>
                  <a:cubicBezTo>
                    <a:pt x="2275" y="288"/>
                    <a:pt x="997" y="1"/>
                    <a:pt x="699"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4"/>
            <p:cNvSpPr/>
            <p:nvPr/>
          </p:nvSpPr>
          <p:spPr>
            <a:xfrm>
              <a:off x="8693581" y="1736844"/>
              <a:ext cx="147906" cy="194681"/>
            </a:xfrm>
            <a:custGeom>
              <a:avLst/>
              <a:gdLst/>
              <a:ahLst/>
              <a:cxnLst/>
              <a:rect l="l" t="t" r="r" b="b"/>
              <a:pathLst>
                <a:path w="1499" h="1973" extrusionOk="0">
                  <a:moveTo>
                    <a:pt x="1222" y="1"/>
                  </a:moveTo>
                  <a:lnTo>
                    <a:pt x="1222" y="1"/>
                  </a:lnTo>
                  <a:cubicBezTo>
                    <a:pt x="1267" y="233"/>
                    <a:pt x="1187" y="411"/>
                    <a:pt x="910" y="500"/>
                  </a:cubicBezTo>
                  <a:cubicBezTo>
                    <a:pt x="928" y="732"/>
                    <a:pt x="830" y="893"/>
                    <a:pt x="580" y="973"/>
                  </a:cubicBezTo>
                  <a:cubicBezTo>
                    <a:pt x="580" y="973"/>
                    <a:pt x="777" y="1420"/>
                    <a:pt x="395" y="1420"/>
                  </a:cubicBezTo>
                  <a:cubicBezTo>
                    <a:pt x="363" y="1420"/>
                    <a:pt x="327" y="1417"/>
                    <a:pt x="286" y="1410"/>
                  </a:cubicBezTo>
                  <a:cubicBezTo>
                    <a:pt x="286" y="1410"/>
                    <a:pt x="232" y="1838"/>
                    <a:pt x="0" y="1847"/>
                  </a:cubicBezTo>
                  <a:cubicBezTo>
                    <a:pt x="71" y="1928"/>
                    <a:pt x="134" y="1972"/>
                    <a:pt x="161" y="1972"/>
                  </a:cubicBezTo>
                  <a:cubicBezTo>
                    <a:pt x="286" y="1936"/>
                    <a:pt x="1490" y="438"/>
                    <a:pt x="1499" y="206"/>
                  </a:cubicBezTo>
                  <a:cubicBezTo>
                    <a:pt x="1499" y="143"/>
                    <a:pt x="1392" y="72"/>
                    <a:pt x="12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4"/>
            <p:cNvSpPr/>
            <p:nvPr/>
          </p:nvSpPr>
          <p:spPr>
            <a:xfrm>
              <a:off x="8669802" y="1689285"/>
              <a:ext cx="256246" cy="277368"/>
            </a:xfrm>
            <a:custGeom>
              <a:avLst/>
              <a:gdLst/>
              <a:ahLst/>
              <a:cxnLst/>
              <a:rect l="l" t="t" r="r" b="b"/>
              <a:pathLst>
                <a:path w="2597" h="2811" extrusionOk="0">
                  <a:moveTo>
                    <a:pt x="1338" y="1"/>
                  </a:moveTo>
                  <a:lnTo>
                    <a:pt x="1231" y="260"/>
                  </a:lnTo>
                  <a:lnTo>
                    <a:pt x="1356" y="322"/>
                  </a:lnTo>
                  <a:cubicBezTo>
                    <a:pt x="1793" y="518"/>
                    <a:pt x="1998" y="1045"/>
                    <a:pt x="1677" y="1651"/>
                  </a:cubicBezTo>
                  <a:cubicBezTo>
                    <a:pt x="1276" y="2404"/>
                    <a:pt x="725" y="2526"/>
                    <a:pt x="371" y="2526"/>
                  </a:cubicBezTo>
                  <a:cubicBezTo>
                    <a:pt x="221" y="2526"/>
                    <a:pt x="107" y="2504"/>
                    <a:pt x="54" y="2499"/>
                  </a:cubicBezTo>
                  <a:lnTo>
                    <a:pt x="0" y="2775"/>
                  </a:lnTo>
                  <a:cubicBezTo>
                    <a:pt x="143" y="2793"/>
                    <a:pt x="125" y="2811"/>
                    <a:pt x="321" y="2811"/>
                  </a:cubicBezTo>
                  <a:cubicBezTo>
                    <a:pt x="669" y="2811"/>
                    <a:pt x="1686" y="2766"/>
                    <a:pt x="2150" y="1848"/>
                  </a:cubicBezTo>
                  <a:cubicBezTo>
                    <a:pt x="2596" y="1000"/>
                    <a:pt x="1981" y="224"/>
                    <a:pt x="13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4"/>
            <p:cNvSpPr/>
            <p:nvPr/>
          </p:nvSpPr>
          <p:spPr>
            <a:xfrm>
              <a:off x="6751047" y="538876"/>
              <a:ext cx="870467" cy="709554"/>
            </a:xfrm>
            <a:custGeom>
              <a:avLst/>
              <a:gdLst/>
              <a:ahLst/>
              <a:cxnLst/>
              <a:rect l="l" t="t" r="r" b="b"/>
              <a:pathLst>
                <a:path w="8822" h="7191" extrusionOk="0">
                  <a:moveTo>
                    <a:pt x="4352" y="0"/>
                  </a:moveTo>
                  <a:cubicBezTo>
                    <a:pt x="4352" y="0"/>
                    <a:pt x="4423" y="946"/>
                    <a:pt x="4816" y="1338"/>
                  </a:cubicBezTo>
                  <a:cubicBezTo>
                    <a:pt x="4816" y="1338"/>
                    <a:pt x="3964" y="820"/>
                    <a:pt x="3185" y="820"/>
                  </a:cubicBezTo>
                  <a:cubicBezTo>
                    <a:pt x="3027" y="820"/>
                    <a:pt x="2872" y="841"/>
                    <a:pt x="2728" y="892"/>
                  </a:cubicBezTo>
                  <a:cubicBezTo>
                    <a:pt x="2728" y="892"/>
                    <a:pt x="3531" y="1472"/>
                    <a:pt x="3647" y="1695"/>
                  </a:cubicBezTo>
                  <a:cubicBezTo>
                    <a:pt x="3647" y="1695"/>
                    <a:pt x="3291" y="1617"/>
                    <a:pt x="2825" y="1617"/>
                  </a:cubicBezTo>
                  <a:cubicBezTo>
                    <a:pt x="1721" y="1617"/>
                    <a:pt x="0" y="2054"/>
                    <a:pt x="935" y="4996"/>
                  </a:cubicBezTo>
                  <a:cubicBezTo>
                    <a:pt x="935" y="4996"/>
                    <a:pt x="766" y="3354"/>
                    <a:pt x="1943" y="3149"/>
                  </a:cubicBezTo>
                  <a:lnTo>
                    <a:pt x="1943" y="3149"/>
                  </a:lnTo>
                  <a:cubicBezTo>
                    <a:pt x="1943" y="3149"/>
                    <a:pt x="1078" y="4666"/>
                    <a:pt x="3005" y="7190"/>
                  </a:cubicBezTo>
                  <a:cubicBezTo>
                    <a:pt x="2407" y="5718"/>
                    <a:pt x="2612" y="4639"/>
                    <a:pt x="2889" y="3595"/>
                  </a:cubicBezTo>
                  <a:lnTo>
                    <a:pt x="2889" y="3595"/>
                  </a:lnTo>
                  <a:cubicBezTo>
                    <a:pt x="2889" y="3595"/>
                    <a:pt x="4961" y="5743"/>
                    <a:pt x="6925" y="5743"/>
                  </a:cubicBezTo>
                  <a:cubicBezTo>
                    <a:pt x="6986" y="5743"/>
                    <a:pt x="7047" y="5741"/>
                    <a:pt x="7108" y="5736"/>
                  </a:cubicBezTo>
                  <a:cubicBezTo>
                    <a:pt x="7108" y="5736"/>
                    <a:pt x="8821" y="4764"/>
                    <a:pt x="8027" y="2213"/>
                  </a:cubicBezTo>
                  <a:lnTo>
                    <a:pt x="8027" y="2213"/>
                  </a:lnTo>
                  <a:lnTo>
                    <a:pt x="7546" y="3345"/>
                  </a:lnTo>
                  <a:cubicBezTo>
                    <a:pt x="7546" y="3345"/>
                    <a:pt x="7563" y="1695"/>
                    <a:pt x="6350" y="1374"/>
                  </a:cubicBezTo>
                  <a:cubicBezTo>
                    <a:pt x="5146" y="1053"/>
                    <a:pt x="4619" y="419"/>
                    <a:pt x="4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4"/>
            <p:cNvSpPr/>
            <p:nvPr/>
          </p:nvSpPr>
          <p:spPr>
            <a:xfrm>
              <a:off x="7464734" y="1001052"/>
              <a:ext cx="208687" cy="103902"/>
            </a:xfrm>
            <a:custGeom>
              <a:avLst/>
              <a:gdLst/>
              <a:ahLst/>
              <a:cxnLst/>
              <a:rect l="l" t="t" r="r" b="b"/>
              <a:pathLst>
                <a:path w="2115" h="1053" extrusionOk="0">
                  <a:moveTo>
                    <a:pt x="1152" y="0"/>
                  </a:moveTo>
                  <a:cubicBezTo>
                    <a:pt x="587" y="0"/>
                    <a:pt x="0" y="455"/>
                    <a:pt x="0" y="455"/>
                  </a:cubicBezTo>
                  <a:lnTo>
                    <a:pt x="0" y="901"/>
                  </a:lnTo>
                  <a:cubicBezTo>
                    <a:pt x="405" y="548"/>
                    <a:pt x="760" y="426"/>
                    <a:pt x="1058" y="426"/>
                  </a:cubicBezTo>
                  <a:cubicBezTo>
                    <a:pt x="1733" y="426"/>
                    <a:pt x="2115" y="1052"/>
                    <a:pt x="2115" y="1052"/>
                  </a:cubicBezTo>
                  <a:cubicBezTo>
                    <a:pt x="1957" y="237"/>
                    <a:pt x="1561" y="0"/>
                    <a:pt x="11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4"/>
            <p:cNvSpPr/>
            <p:nvPr/>
          </p:nvSpPr>
          <p:spPr>
            <a:xfrm>
              <a:off x="6884648" y="923990"/>
              <a:ext cx="198129" cy="197641"/>
            </a:xfrm>
            <a:custGeom>
              <a:avLst/>
              <a:gdLst/>
              <a:ahLst/>
              <a:cxnLst/>
              <a:rect l="l" t="t" r="r" b="b"/>
              <a:pathLst>
                <a:path w="2008" h="2003" extrusionOk="0">
                  <a:moveTo>
                    <a:pt x="915" y="1"/>
                  </a:moveTo>
                  <a:cubicBezTo>
                    <a:pt x="763" y="1"/>
                    <a:pt x="598" y="64"/>
                    <a:pt x="446" y="254"/>
                  </a:cubicBezTo>
                  <a:cubicBezTo>
                    <a:pt x="0" y="825"/>
                    <a:pt x="223" y="1869"/>
                    <a:pt x="1677" y="2003"/>
                  </a:cubicBezTo>
                  <a:cubicBezTo>
                    <a:pt x="1677" y="2003"/>
                    <a:pt x="2008" y="691"/>
                    <a:pt x="1472" y="254"/>
                  </a:cubicBezTo>
                  <a:cubicBezTo>
                    <a:pt x="1472" y="254"/>
                    <a:pt x="1219" y="1"/>
                    <a:pt x="915"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4"/>
            <p:cNvSpPr/>
            <p:nvPr/>
          </p:nvSpPr>
          <p:spPr>
            <a:xfrm>
              <a:off x="6921551" y="952506"/>
              <a:ext cx="164976" cy="146430"/>
            </a:xfrm>
            <a:custGeom>
              <a:avLst/>
              <a:gdLst/>
              <a:ahLst/>
              <a:cxnLst/>
              <a:rect l="l" t="t" r="r" b="b"/>
              <a:pathLst>
                <a:path w="1672" h="1484" extrusionOk="0">
                  <a:moveTo>
                    <a:pt x="593" y="1"/>
                  </a:moveTo>
                  <a:cubicBezTo>
                    <a:pt x="540" y="1"/>
                    <a:pt x="485" y="17"/>
                    <a:pt x="429" y="55"/>
                  </a:cubicBezTo>
                  <a:cubicBezTo>
                    <a:pt x="1" y="349"/>
                    <a:pt x="206" y="1384"/>
                    <a:pt x="1027" y="1473"/>
                  </a:cubicBezTo>
                  <a:cubicBezTo>
                    <a:pt x="1092" y="1480"/>
                    <a:pt x="1144" y="1483"/>
                    <a:pt x="1186" y="1483"/>
                  </a:cubicBezTo>
                  <a:cubicBezTo>
                    <a:pt x="1672" y="1483"/>
                    <a:pt x="691" y="1033"/>
                    <a:pt x="733" y="795"/>
                  </a:cubicBezTo>
                  <a:cubicBezTo>
                    <a:pt x="743" y="736"/>
                    <a:pt x="782" y="716"/>
                    <a:pt x="833" y="716"/>
                  </a:cubicBezTo>
                  <a:cubicBezTo>
                    <a:pt x="942" y="716"/>
                    <a:pt x="1109" y="809"/>
                    <a:pt x="1181" y="809"/>
                  </a:cubicBezTo>
                  <a:cubicBezTo>
                    <a:pt x="1217" y="809"/>
                    <a:pt x="1228" y="785"/>
                    <a:pt x="1196" y="715"/>
                  </a:cubicBezTo>
                  <a:cubicBezTo>
                    <a:pt x="1196" y="715"/>
                    <a:pt x="940" y="1"/>
                    <a:pt x="593"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a:off x="6970886" y="878009"/>
              <a:ext cx="543178" cy="383639"/>
            </a:xfrm>
            <a:custGeom>
              <a:avLst/>
              <a:gdLst/>
              <a:ahLst/>
              <a:cxnLst/>
              <a:rect l="l" t="t" r="r" b="b"/>
              <a:pathLst>
                <a:path w="5505" h="3888" extrusionOk="0">
                  <a:moveTo>
                    <a:pt x="826" y="0"/>
                  </a:moveTo>
                  <a:cubicBezTo>
                    <a:pt x="643" y="0"/>
                    <a:pt x="554" y="75"/>
                    <a:pt x="438" y="176"/>
                  </a:cubicBezTo>
                  <a:cubicBezTo>
                    <a:pt x="152" y="417"/>
                    <a:pt x="1" y="1488"/>
                    <a:pt x="259" y="1934"/>
                  </a:cubicBezTo>
                  <a:cubicBezTo>
                    <a:pt x="518" y="2380"/>
                    <a:pt x="1713" y="2826"/>
                    <a:pt x="1999" y="2906"/>
                  </a:cubicBezTo>
                  <a:cubicBezTo>
                    <a:pt x="2018" y="2911"/>
                    <a:pt x="2038" y="2914"/>
                    <a:pt x="2057" y="2914"/>
                  </a:cubicBezTo>
                  <a:cubicBezTo>
                    <a:pt x="2316" y="2914"/>
                    <a:pt x="2557" y="2465"/>
                    <a:pt x="2724" y="2465"/>
                  </a:cubicBezTo>
                  <a:cubicBezTo>
                    <a:pt x="2732" y="2465"/>
                    <a:pt x="2740" y="2466"/>
                    <a:pt x="2748" y="2469"/>
                  </a:cubicBezTo>
                  <a:cubicBezTo>
                    <a:pt x="2882" y="2504"/>
                    <a:pt x="2811" y="2879"/>
                    <a:pt x="2757" y="3075"/>
                  </a:cubicBezTo>
                  <a:cubicBezTo>
                    <a:pt x="2739" y="3156"/>
                    <a:pt x="2766" y="3236"/>
                    <a:pt x="2829" y="3290"/>
                  </a:cubicBezTo>
                  <a:cubicBezTo>
                    <a:pt x="3069" y="3477"/>
                    <a:pt x="3658" y="3887"/>
                    <a:pt x="4122" y="3887"/>
                  </a:cubicBezTo>
                  <a:cubicBezTo>
                    <a:pt x="4729" y="3887"/>
                    <a:pt x="5086" y="3102"/>
                    <a:pt x="5300" y="2710"/>
                  </a:cubicBezTo>
                  <a:cubicBezTo>
                    <a:pt x="5505" y="2308"/>
                    <a:pt x="4042" y="1264"/>
                    <a:pt x="2436" y="551"/>
                  </a:cubicBezTo>
                  <a:cubicBezTo>
                    <a:pt x="1510" y="142"/>
                    <a:pt x="1079"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a:off x="6137314" y="1698954"/>
              <a:ext cx="557485" cy="832007"/>
            </a:xfrm>
            <a:custGeom>
              <a:avLst/>
              <a:gdLst/>
              <a:ahLst/>
              <a:cxnLst/>
              <a:rect l="l" t="t" r="r" b="b"/>
              <a:pathLst>
                <a:path w="5650" h="8432" extrusionOk="0">
                  <a:moveTo>
                    <a:pt x="3682" y="0"/>
                  </a:moveTo>
                  <a:cubicBezTo>
                    <a:pt x="3475" y="0"/>
                    <a:pt x="3268" y="50"/>
                    <a:pt x="3078" y="162"/>
                  </a:cubicBezTo>
                  <a:cubicBezTo>
                    <a:pt x="2668" y="402"/>
                    <a:pt x="0" y="1901"/>
                    <a:pt x="45" y="2686"/>
                  </a:cubicBezTo>
                  <a:cubicBezTo>
                    <a:pt x="90" y="3462"/>
                    <a:pt x="2873" y="8431"/>
                    <a:pt x="2873" y="8431"/>
                  </a:cubicBezTo>
                  <a:lnTo>
                    <a:pt x="3765" y="7620"/>
                  </a:lnTo>
                  <a:cubicBezTo>
                    <a:pt x="3765" y="7620"/>
                    <a:pt x="2025" y="3739"/>
                    <a:pt x="2284" y="3525"/>
                  </a:cubicBezTo>
                  <a:cubicBezTo>
                    <a:pt x="2552" y="3302"/>
                    <a:pt x="4452" y="2044"/>
                    <a:pt x="4452" y="2044"/>
                  </a:cubicBezTo>
                  <a:cubicBezTo>
                    <a:pt x="5649" y="1157"/>
                    <a:pt x="4679" y="0"/>
                    <a:pt x="36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4"/>
            <p:cNvSpPr/>
            <p:nvPr/>
          </p:nvSpPr>
          <p:spPr>
            <a:xfrm>
              <a:off x="7915463" y="1609361"/>
              <a:ext cx="588961" cy="218264"/>
            </a:xfrm>
            <a:custGeom>
              <a:avLst/>
              <a:gdLst/>
              <a:ahLst/>
              <a:cxnLst/>
              <a:rect l="l" t="t" r="r" b="b"/>
              <a:pathLst>
                <a:path w="5969" h="2212" extrusionOk="0">
                  <a:moveTo>
                    <a:pt x="925" y="1"/>
                  </a:moveTo>
                  <a:cubicBezTo>
                    <a:pt x="512" y="1"/>
                    <a:pt x="0" y="1079"/>
                    <a:pt x="981" y="1667"/>
                  </a:cubicBezTo>
                  <a:lnTo>
                    <a:pt x="5968" y="2211"/>
                  </a:lnTo>
                  <a:cubicBezTo>
                    <a:pt x="5772" y="1944"/>
                    <a:pt x="5718" y="1667"/>
                    <a:pt x="5816" y="1391"/>
                  </a:cubicBezTo>
                  <a:cubicBezTo>
                    <a:pt x="5816" y="1391"/>
                    <a:pt x="1409" y="115"/>
                    <a:pt x="981" y="8"/>
                  </a:cubicBezTo>
                  <a:cubicBezTo>
                    <a:pt x="963" y="3"/>
                    <a:pt x="944" y="1"/>
                    <a:pt x="9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4"/>
            <p:cNvSpPr/>
            <p:nvPr/>
          </p:nvSpPr>
          <p:spPr>
            <a:xfrm>
              <a:off x="7029891" y="2598245"/>
              <a:ext cx="438983" cy="503427"/>
            </a:xfrm>
            <a:custGeom>
              <a:avLst/>
              <a:gdLst/>
              <a:ahLst/>
              <a:cxnLst/>
              <a:rect l="l" t="t" r="r" b="b"/>
              <a:pathLst>
                <a:path w="4449" h="5102" extrusionOk="0">
                  <a:moveTo>
                    <a:pt x="1886" y="0"/>
                  </a:moveTo>
                  <a:cubicBezTo>
                    <a:pt x="1875" y="0"/>
                    <a:pt x="1865" y="1"/>
                    <a:pt x="1856" y="4"/>
                  </a:cubicBezTo>
                  <a:cubicBezTo>
                    <a:pt x="723" y="325"/>
                    <a:pt x="0" y="1432"/>
                    <a:pt x="116" y="1887"/>
                  </a:cubicBezTo>
                  <a:cubicBezTo>
                    <a:pt x="241" y="2333"/>
                    <a:pt x="1749" y="5018"/>
                    <a:pt x="2293" y="5098"/>
                  </a:cubicBezTo>
                  <a:cubicBezTo>
                    <a:pt x="2312" y="5101"/>
                    <a:pt x="2332" y="5102"/>
                    <a:pt x="2353" y="5102"/>
                  </a:cubicBezTo>
                  <a:cubicBezTo>
                    <a:pt x="2925" y="5102"/>
                    <a:pt x="4110" y="4185"/>
                    <a:pt x="4282" y="3617"/>
                  </a:cubicBezTo>
                  <a:cubicBezTo>
                    <a:pt x="4448" y="3041"/>
                    <a:pt x="2399" y="0"/>
                    <a:pt x="18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7104684" y="2643535"/>
              <a:ext cx="149781" cy="223691"/>
            </a:xfrm>
            <a:custGeom>
              <a:avLst/>
              <a:gdLst/>
              <a:ahLst/>
              <a:cxnLst/>
              <a:rect l="l" t="t" r="r" b="b"/>
              <a:pathLst>
                <a:path w="1518" h="2267" extrusionOk="0">
                  <a:moveTo>
                    <a:pt x="937" y="0"/>
                  </a:moveTo>
                  <a:lnTo>
                    <a:pt x="937" y="0"/>
                  </a:lnTo>
                  <a:cubicBezTo>
                    <a:pt x="723" y="196"/>
                    <a:pt x="946" y="518"/>
                    <a:pt x="1053" y="714"/>
                  </a:cubicBezTo>
                  <a:cubicBezTo>
                    <a:pt x="1116" y="821"/>
                    <a:pt x="1187" y="928"/>
                    <a:pt x="1241" y="1035"/>
                  </a:cubicBezTo>
                  <a:cubicBezTo>
                    <a:pt x="1285" y="1106"/>
                    <a:pt x="1223" y="1213"/>
                    <a:pt x="1151" y="1303"/>
                  </a:cubicBezTo>
                  <a:cubicBezTo>
                    <a:pt x="1009" y="1490"/>
                    <a:pt x="803" y="1651"/>
                    <a:pt x="607" y="1811"/>
                  </a:cubicBezTo>
                  <a:cubicBezTo>
                    <a:pt x="411" y="1963"/>
                    <a:pt x="215" y="2114"/>
                    <a:pt x="1" y="2266"/>
                  </a:cubicBezTo>
                  <a:cubicBezTo>
                    <a:pt x="241" y="2159"/>
                    <a:pt x="464" y="2043"/>
                    <a:pt x="679" y="1900"/>
                  </a:cubicBezTo>
                  <a:cubicBezTo>
                    <a:pt x="928" y="1722"/>
                    <a:pt x="1517" y="1347"/>
                    <a:pt x="1365" y="973"/>
                  </a:cubicBezTo>
                  <a:cubicBezTo>
                    <a:pt x="1241" y="750"/>
                    <a:pt x="1062" y="562"/>
                    <a:pt x="946" y="339"/>
                  </a:cubicBezTo>
                  <a:cubicBezTo>
                    <a:pt x="884" y="232"/>
                    <a:pt x="857" y="107"/>
                    <a:pt x="937"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7046567" y="992172"/>
              <a:ext cx="385701" cy="182347"/>
            </a:xfrm>
            <a:custGeom>
              <a:avLst/>
              <a:gdLst/>
              <a:ahLst/>
              <a:cxnLst/>
              <a:rect l="l" t="t" r="r" b="b"/>
              <a:pathLst>
                <a:path w="3909" h="1848" extrusionOk="0">
                  <a:moveTo>
                    <a:pt x="1" y="0"/>
                  </a:moveTo>
                  <a:cubicBezTo>
                    <a:pt x="1357" y="464"/>
                    <a:pt x="2659" y="1151"/>
                    <a:pt x="3908" y="1847"/>
                  </a:cubicBezTo>
                  <a:cubicBezTo>
                    <a:pt x="2918" y="830"/>
                    <a:pt x="1437" y="6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7065117" y="1954711"/>
              <a:ext cx="110116" cy="103211"/>
            </a:xfrm>
            <a:custGeom>
              <a:avLst/>
              <a:gdLst/>
              <a:ahLst/>
              <a:cxnLst/>
              <a:rect l="l" t="t" r="r" b="b"/>
              <a:pathLst>
                <a:path w="1116" h="1046" extrusionOk="0">
                  <a:moveTo>
                    <a:pt x="558" y="1"/>
                  </a:moveTo>
                  <a:cubicBezTo>
                    <a:pt x="536" y="1"/>
                    <a:pt x="513" y="2"/>
                    <a:pt x="491" y="5"/>
                  </a:cubicBezTo>
                  <a:cubicBezTo>
                    <a:pt x="205" y="50"/>
                    <a:pt x="0" y="308"/>
                    <a:pt x="45" y="594"/>
                  </a:cubicBezTo>
                  <a:cubicBezTo>
                    <a:pt x="77" y="853"/>
                    <a:pt x="301" y="1046"/>
                    <a:pt x="555" y="1046"/>
                  </a:cubicBezTo>
                  <a:cubicBezTo>
                    <a:pt x="581" y="1046"/>
                    <a:pt x="607" y="1044"/>
                    <a:pt x="634" y="1040"/>
                  </a:cubicBezTo>
                  <a:cubicBezTo>
                    <a:pt x="919" y="1004"/>
                    <a:pt x="1115" y="737"/>
                    <a:pt x="1080" y="451"/>
                  </a:cubicBezTo>
                  <a:cubicBezTo>
                    <a:pt x="1047" y="188"/>
                    <a:pt x="817" y="1"/>
                    <a:pt x="558"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7066794" y="1951257"/>
              <a:ext cx="110214" cy="103014"/>
            </a:xfrm>
            <a:custGeom>
              <a:avLst/>
              <a:gdLst/>
              <a:ahLst/>
              <a:cxnLst/>
              <a:rect l="l" t="t" r="r" b="b"/>
              <a:pathLst>
                <a:path w="1117" h="1044" extrusionOk="0">
                  <a:moveTo>
                    <a:pt x="559" y="0"/>
                  </a:moveTo>
                  <a:cubicBezTo>
                    <a:pt x="537" y="0"/>
                    <a:pt x="514" y="1"/>
                    <a:pt x="492" y="4"/>
                  </a:cubicBezTo>
                  <a:cubicBezTo>
                    <a:pt x="206" y="40"/>
                    <a:pt x="1" y="308"/>
                    <a:pt x="46" y="593"/>
                  </a:cubicBezTo>
                  <a:cubicBezTo>
                    <a:pt x="78" y="856"/>
                    <a:pt x="308" y="1043"/>
                    <a:pt x="567" y="1043"/>
                  </a:cubicBezTo>
                  <a:cubicBezTo>
                    <a:pt x="589" y="1043"/>
                    <a:pt x="612" y="1042"/>
                    <a:pt x="634" y="1039"/>
                  </a:cubicBezTo>
                  <a:cubicBezTo>
                    <a:pt x="920" y="1003"/>
                    <a:pt x="1116" y="736"/>
                    <a:pt x="1080" y="450"/>
                  </a:cubicBezTo>
                  <a:cubicBezTo>
                    <a:pt x="1048" y="187"/>
                    <a:pt x="818" y="0"/>
                    <a:pt x="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a:off x="7115242" y="1985101"/>
              <a:ext cx="11544" cy="11545"/>
            </a:xfrm>
            <a:custGeom>
              <a:avLst/>
              <a:gdLst/>
              <a:ahLst/>
              <a:cxnLst/>
              <a:rect l="l" t="t" r="r" b="b"/>
              <a:pathLst>
                <a:path w="117" h="117" extrusionOk="0">
                  <a:moveTo>
                    <a:pt x="99" y="0"/>
                  </a:moveTo>
                  <a:lnTo>
                    <a:pt x="1" y="18"/>
                  </a:lnTo>
                  <a:lnTo>
                    <a:pt x="10" y="116"/>
                  </a:lnTo>
                  <a:lnTo>
                    <a:pt x="117" y="107"/>
                  </a:lnTo>
                  <a:lnTo>
                    <a:pt x="99" y="0"/>
                  </a:lnTo>
                  <a:close/>
                </a:path>
              </a:pathLst>
            </a:custGeom>
            <a:solidFill>
              <a:srgbClr val="ED6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7124023" y="1973656"/>
              <a:ext cx="11544" cy="11545"/>
            </a:xfrm>
            <a:custGeom>
              <a:avLst/>
              <a:gdLst/>
              <a:ahLst/>
              <a:cxnLst/>
              <a:rect l="l" t="t" r="r" b="b"/>
              <a:pathLst>
                <a:path w="117" h="117" extrusionOk="0">
                  <a:moveTo>
                    <a:pt x="99" y="0"/>
                  </a:moveTo>
                  <a:lnTo>
                    <a:pt x="1" y="18"/>
                  </a:lnTo>
                  <a:lnTo>
                    <a:pt x="10" y="116"/>
                  </a:lnTo>
                  <a:lnTo>
                    <a:pt x="117" y="107"/>
                  </a:lnTo>
                  <a:lnTo>
                    <a:pt x="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7133693" y="1972767"/>
              <a:ext cx="11544" cy="11545"/>
            </a:xfrm>
            <a:custGeom>
              <a:avLst/>
              <a:gdLst/>
              <a:ahLst/>
              <a:cxnLst/>
              <a:rect l="l" t="t" r="r" b="b"/>
              <a:pathLst>
                <a:path w="117" h="117" extrusionOk="0">
                  <a:moveTo>
                    <a:pt x="108" y="0"/>
                  </a:moveTo>
                  <a:lnTo>
                    <a:pt x="1" y="9"/>
                  </a:lnTo>
                  <a:lnTo>
                    <a:pt x="19" y="116"/>
                  </a:lnTo>
                  <a:lnTo>
                    <a:pt x="117" y="99"/>
                  </a:lnTo>
                  <a:lnTo>
                    <a:pt x="1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7129352" y="2014111"/>
              <a:ext cx="11544" cy="11545"/>
            </a:xfrm>
            <a:custGeom>
              <a:avLst/>
              <a:gdLst/>
              <a:ahLst/>
              <a:cxnLst/>
              <a:rect l="l" t="t" r="r" b="b"/>
              <a:pathLst>
                <a:path w="117" h="117" extrusionOk="0">
                  <a:moveTo>
                    <a:pt x="98" y="1"/>
                  </a:moveTo>
                  <a:lnTo>
                    <a:pt x="0" y="10"/>
                  </a:lnTo>
                  <a:lnTo>
                    <a:pt x="9" y="117"/>
                  </a:lnTo>
                  <a:lnTo>
                    <a:pt x="116" y="99"/>
                  </a:lnTo>
                  <a:lnTo>
                    <a:pt x="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7120570" y="2025557"/>
              <a:ext cx="11544" cy="11545"/>
            </a:xfrm>
            <a:custGeom>
              <a:avLst/>
              <a:gdLst/>
              <a:ahLst/>
              <a:cxnLst/>
              <a:rect l="l" t="t" r="r" b="b"/>
              <a:pathLst>
                <a:path w="117" h="117" extrusionOk="0">
                  <a:moveTo>
                    <a:pt x="98" y="1"/>
                  </a:moveTo>
                  <a:lnTo>
                    <a:pt x="0" y="19"/>
                  </a:lnTo>
                  <a:lnTo>
                    <a:pt x="9" y="117"/>
                  </a:lnTo>
                  <a:lnTo>
                    <a:pt x="116" y="99"/>
                  </a:lnTo>
                  <a:lnTo>
                    <a:pt x="98" y="1"/>
                  </a:lnTo>
                  <a:close/>
                </a:path>
              </a:pathLst>
            </a:custGeom>
            <a:solidFill>
              <a:srgbClr val="ED6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7138133" y="2002665"/>
              <a:ext cx="11544" cy="11545"/>
            </a:xfrm>
            <a:custGeom>
              <a:avLst/>
              <a:gdLst/>
              <a:ahLst/>
              <a:cxnLst/>
              <a:rect l="l" t="t" r="r" b="b"/>
              <a:pathLst>
                <a:path w="117" h="117" extrusionOk="0">
                  <a:moveTo>
                    <a:pt x="99" y="1"/>
                  </a:moveTo>
                  <a:lnTo>
                    <a:pt x="1" y="10"/>
                  </a:lnTo>
                  <a:lnTo>
                    <a:pt x="9" y="117"/>
                  </a:lnTo>
                  <a:lnTo>
                    <a:pt x="117" y="99"/>
                  </a:lnTo>
                  <a:lnTo>
                    <a:pt x="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7146915" y="1991219"/>
              <a:ext cx="11544" cy="11545"/>
            </a:xfrm>
            <a:custGeom>
              <a:avLst/>
              <a:gdLst/>
              <a:ahLst/>
              <a:cxnLst/>
              <a:rect l="l" t="t" r="r" b="b"/>
              <a:pathLst>
                <a:path w="117" h="117" extrusionOk="0">
                  <a:moveTo>
                    <a:pt x="99" y="1"/>
                  </a:moveTo>
                  <a:lnTo>
                    <a:pt x="1" y="10"/>
                  </a:lnTo>
                  <a:lnTo>
                    <a:pt x="10" y="117"/>
                  </a:lnTo>
                  <a:lnTo>
                    <a:pt x="117" y="99"/>
                  </a:lnTo>
                  <a:lnTo>
                    <a:pt x="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4"/>
            <p:cNvSpPr/>
            <p:nvPr/>
          </p:nvSpPr>
          <p:spPr>
            <a:xfrm>
              <a:off x="7145139" y="1980661"/>
              <a:ext cx="11544" cy="11545"/>
            </a:xfrm>
            <a:custGeom>
              <a:avLst/>
              <a:gdLst/>
              <a:ahLst/>
              <a:cxnLst/>
              <a:rect l="l" t="t" r="r" b="b"/>
              <a:pathLst>
                <a:path w="117" h="117" extrusionOk="0">
                  <a:moveTo>
                    <a:pt x="108" y="1"/>
                  </a:moveTo>
                  <a:lnTo>
                    <a:pt x="1" y="19"/>
                  </a:lnTo>
                  <a:lnTo>
                    <a:pt x="19" y="117"/>
                  </a:lnTo>
                  <a:lnTo>
                    <a:pt x="117" y="108"/>
                  </a:lnTo>
                  <a:lnTo>
                    <a:pt x="1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4"/>
            <p:cNvSpPr/>
            <p:nvPr/>
          </p:nvSpPr>
          <p:spPr>
            <a:xfrm>
              <a:off x="7115242" y="1985101"/>
              <a:ext cx="11544" cy="11545"/>
            </a:xfrm>
            <a:custGeom>
              <a:avLst/>
              <a:gdLst/>
              <a:ahLst/>
              <a:cxnLst/>
              <a:rect l="l" t="t" r="r" b="b"/>
              <a:pathLst>
                <a:path w="117" h="117" extrusionOk="0">
                  <a:moveTo>
                    <a:pt x="99" y="0"/>
                  </a:moveTo>
                  <a:lnTo>
                    <a:pt x="1" y="18"/>
                  </a:lnTo>
                  <a:lnTo>
                    <a:pt x="10" y="116"/>
                  </a:lnTo>
                  <a:lnTo>
                    <a:pt x="117" y="107"/>
                  </a:lnTo>
                  <a:lnTo>
                    <a:pt x="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4"/>
            <p:cNvSpPr/>
            <p:nvPr/>
          </p:nvSpPr>
          <p:spPr>
            <a:xfrm>
              <a:off x="7102908" y="1976320"/>
              <a:ext cx="11544" cy="11545"/>
            </a:xfrm>
            <a:custGeom>
              <a:avLst/>
              <a:gdLst/>
              <a:ahLst/>
              <a:cxnLst/>
              <a:rect l="l" t="t" r="r" b="b"/>
              <a:pathLst>
                <a:path w="117" h="117" extrusionOk="0">
                  <a:moveTo>
                    <a:pt x="108" y="0"/>
                  </a:moveTo>
                  <a:lnTo>
                    <a:pt x="1" y="18"/>
                  </a:lnTo>
                  <a:lnTo>
                    <a:pt x="19" y="116"/>
                  </a:lnTo>
                  <a:lnTo>
                    <a:pt x="117" y="107"/>
                  </a:lnTo>
                  <a:lnTo>
                    <a:pt x="1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4"/>
            <p:cNvSpPr/>
            <p:nvPr/>
          </p:nvSpPr>
          <p:spPr>
            <a:xfrm>
              <a:off x="7093238" y="1977997"/>
              <a:ext cx="11544" cy="11545"/>
            </a:xfrm>
            <a:custGeom>
              <a:avLst/>
              <a:gdLst/>
              <a:ahLst/>
              <a:cxnLst/>
              <a:rect l="l" t="t" r="r" b="b"/>
              <a:pathLst>
                <a:path w="117" h="117" extrusionOk="0">
                  <a:moveTo>
                    <a:pt x="99" y="1"/>
                  </a:moveTo>
                  <a:lnTo>
                    <a:pt x="1" y="10"/>
                  </a:lnTo>
                  <a:lnTo>
                    <a:pt x="10" y="117"/>
                  </a:lnTo>
                  <a:lnTo>
                    <a:pt x="117" y="99"/>
                  </a:lnTo>
                  <a:lnTo>
                    <a:pt x="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4"/>
            <p:cNvSpPr/>
            <p:nvPr/>
          </p:nvSpPr>
          <p:spPr>
            <a:xfrm>
              <a:off x="7109124" y="2016775"/>
              <a:ext cx="11544" cy="11545"/>
            </a:xfrm>
            <a:custGeom>
              <a:avLst/>
              <a:gdLst/>
              <a:ahLst/>
              <a:cxnLst/>
              <a:rect l="l" t="t" r="r" b="b"/>
              <a:pathLst>
                <a:path w="117" h="117" extrusionOk="0">
                  <a:moveTo>
                    <a:pt x="98" y="0"/>
                  </a:moveTo>
                  <a:lnTo>
                    <a:pt x="0" y="18"/>
                  </a:lnTo>
                  <a:lnTo>
                    <a:pt x="9" y="116"/>
                  </a:lnTo>
                  <a:lnTo>
                    <a:pt x="116" y="108"/>
                  </a:lnTo>
                  <a:lnTo>
                    <a:pt x="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a:off x="7120570" y="2025557"/>
              <a:ext cx="11544" cy="11545"/>
            </a:xfrm>
            <a:custGeom>
              <a:avLst/>
              <a:gdLst/>
              <a:ahLst/>
              <a:cxnLst/>
              <a:rect l="l" t="t" r="r" b="b"/>
              <a:pathLst>
                <a:path w="117" h="117" extrusionOk="0">
                  <a:moveTo>
                    <a:pt x="98" y="1"/>
                  </a:moveTo>
                  <a:lnTo>
                    <a:pt x="0" y="19"/>
                  </a:lnTo>
                  <a:lnTo>
                    <a:pt x="9" y="117"/>
                  </a:lnTo>
                  <a:lnTo>
                    <a:pt x="116" y="99"/>
                  </a:lnTo>
                  <a:lnTo>
                    <a:pt x="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4"/>
            <p:cNvSpPr/>
            <p:nvPr/>
          </p:nvSpPr>
          <p:spPr>
            <a:xfrm>
              <a:off x="7097678" y="2007993"/>
              <a:ext cx="11544" cy="11545"/>
            </a:xfrm>
            <a:custGeom>
              <a:avLst/>
              <a:gdLst/>
              <a:ahLst/>
              <a:cxnLst/>
              <a:rect l="l" t="t" r="r" b="b"/>
              <a:pathLst>
                <a:path w="117" h="117" extrusionOk="0">
                  <a:moveTo>
                    <a:pt x="98" y="0"/>
                  </a:moveTo>
                  <a:lnTo>
                    <a:pt x="0" y="18"/>
                  </a:lnTo>
                  <a:lnTo>
                    <a:pt x="9" y="116"/>
                  </a:lnTo>
                  <a:lnTo>
                    <a:pt x="116" y="107"/>
                  </a:lnTo>
                  <a:lnTo>
                    <a:pt x="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a:off x="7086232" y="1999211"/>
              <a:ext cx="11544" cy="11545"/>
            </a:xfrm>
            <a:custGeom>
              <a:avLst/>
              <a:gdLst/>
              <a:ahLst/>
              <a:cxnLst/>
              <a:rect l="l" t="t" r="r" b="b"/>
              <a:pathLst>
                <a:path w="117" h="117" extrusionOk="0">
                  <a:moveTo>
                    <a:pt x="98" y="0"/>
                  </a:moveTo>
                  <a:lnTo>
                    <a:pt x="0" y="18"/>
                  </a:lnTo>
                  <a:lnTo>
                    <a:pt x="9" y="116"/>
                  </a:lnTo>
                  <a:lnTo>
                    <a:pt x="116" y="107"/>
                  </a:lnTo>
                  <a:lnTo>
                    <a:pt x="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4"/>
            <p:cNvSpPr/>
            <p:nvPr/>
          </p:nvSpPr>
          <p:spPr>
            <a:xfrm>
              <a:off x="7084456" y="1989443"/>
              <a:ext cx="11544" cy="11545"/>
            </a:xfrm>
            <a:custGeom>
              <a:avLst/>
              <a:gdLst/>
              <a:ahLst/>
              <a:cxnLst/>
              <a:rect l="l" t="t" r="r" b="b"/>
              <a:pathLst>
                <a:path w="117" h="117" extrusionOk="0">
                  <a:moveTo>
                    <a:pt x="99" y="1"/>
                  </a:moveTo>
                  <a:lnTo>
                    <a:pt x="0" y="10"/>
                  </a:lnTo>
                  <a:lnTo>
                    <a:pt x="18" y="117"/>
                  </a:lnTo>
                  <a:lnTo>
                    <a:pt x="116" y="99"/>
                  </a:lnTo>
                  <a:lnTo>
                    <a:pt x="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4"/>
            <p:cNvSpPr/>
            <p:nvPr/>
          </p:nvSpPr>
          <p:spPr>
            <a:xfrm>
              <a:off x="7108236" y="1835121"/>
              <a:ext cx="72226" cy="67689"/>
            </a:xfrm>
            <a:custGeom>
              <a:avLst/>
              <a:gdLst/>
              <a:ahLst/>
              <a:cxnLst/>
              <a:rect l="l" t="t" r="r" b="b"/>
              <a:pathLst>
                <a:path w="732" h="686" extrusionOk="0">
                  <a:moveTo>
                    <a:pt x="363" y="0"/>
                  </a:moveTo>
                  <a:cubicBezTo>
                    <a:pt x="195" y="0"/>
                    <a:pt x="51" y="127"/>
                    <a:pt x="27" y="298"/>
                  </a:cubicBezTo>
                  <a:cubicBezTo>
                    <a:pt x="0" y="485"/>
                    <a:pt x="134" y="655"/>
                    <a:pt x="321" y="682"/>
                  </a:cubicBezTo>
                  <a:cubicBezTo>
                    <a:pt x="337" y="684"/>
                    <a:pt x="353" y="685"/>
                    <a:pt x="369" y="685"/>
                  </a:cubicBezTo>
                  <a:cubicBezTo>
                    <a:pt x="537" y="685"/>
                    <a:pt x="681" y="559"/>
                    <a:pt x="705" y="387"/>
                  </a:cubicBezTo>
                  <a:cubicBezTo>
                    <a:pt x="732" y="200"/>
                    <a:pt x="598" y="31"/>
                    <a:pt x="411" y="4"/>
                  </a:cubicBezTo>
                  <a:cubicBezTo>
                    <a:pt x="395" y="1"/>
                    <a:pt x="379" y="0"/>
                    <a:pt x="363"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a:off x="7107348" y="1832457"/>
              <a:ext cx="72226" cy="67689"/>
            </a:xfrm>
            <a:custGeom>
              <a:avLst/>
              <a:gdLst/>
              <a:ahLst/>
              <a:cxnLst/>
              <a:rect l="l" t="t" r="r" b="b"/>
              <a:pathLst>
                <a:path w="732" h="686" extrusionOk="0">
                  <a:moveTo>
                    <a:pt x="363" y="1"/>
                  </a:moveTo>
                  <a:cubicBezTo>
                    <a:pt x="194" y="1"/>
                    <a:pt x="43" y="127"/>
                    <a:pt x="27" y="298"/>
                  </a:cubicBezTo>
                  <a:cubicBezTo>
                    <a:pt x="0" y="486"/>
                    <a:pt x="125" y="655"/>
                    <a:pt x="313" y="682"/>
                  </a:cubicBezTo>
                  <a:cubicBezTo>
                    <a:pt x="329" y="684"/>
                    <a:pt x="345" y="685"/>
                    <a:pt x="360" y="685"/>
                  </a:cubicBezTo>
                  <a:cubicBezTo>
                    <a:pt x="529" y="685"/>
                    <a:pt x="681" y="559"/>
                    <a:pt x="705" y="388"/>
                  </a:cubicBezTo>
                  <a:cubicBezTo>
                    <a:pt x="732" y="200"/>
                    <a:pt x="598" y="31"/>
                    <a:pt x="411" y="4"/>
                  </a:cubicBezTo>
                  <a:cubicBezTo>
                    <a:pt x="395" y="2"/>
                    <a:pt x="379" y="1"/>
                    <a:pt x="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a:off x="7140797" y="1854855"/>
              <a:ext cx="7104" cy="7992"/>
            </a:xfrm>
            <a:custGeom>
              <a:avLst/>
              <a:gdLst/>
              <a:ahLst/>
              <a:cxnLst/>
              <a:rect l="l" t="t" r="r" b="b"/>
              <a:pathLst>
                <a:path w="72" h="81" extrusionOk="0">
                  <a:moveTo>
                    <a:pt x="9" y="0"/>
                  </a:moveTo>
                  <a:lnTo>
                    <a:pt x="0" y="71"/>
                  </a:lnTo>
                  <a:lnTo>
                    <a:pt x="63" y="80"/>
                  </a:lnTo>
                  <a:lnTo>
                    <a:pt x="72" y="9"/>
                  </a:lnTo>
                  <a:lnTo>
                    <a:pt x="9" y="0"/>
                  </a:lnTo>
                  <a:close/>
                </a:path>
              </a:pathLst>
            </a:custGeom>
            <a:solidFill>
              <a:srgbClr val="ED6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a:off x="7134581" y="1847751"/>
              <a:ext cx="7203" cy="7104"/>
            </a:xfrm>
            <a:custGeom>
              <a:avLst/>
              <a:gdLst/>
              <a:ahLst/>
              <a:cxnLst/>
              <a:rect l="l" t="t" r="r" b="b"/>
              <a:pathLst>
                <a:path w="73" h="72" extrusionOk="0">
                  <a:moveTo>
                    <a:pt x="10" y="1"/>
                  </a:moveTo>
                  <a:lnTo>
                    <a:pt x="1" y="63"/>
                  </a:lnTo>
                  <a:lnTo>
                    <a:pt x="63" y="72"/>
                  </a:lnTo>
                  <a:lnTo>
                    <a:pt x="72" y="10"/>
                  </a:lnTo>
                  <a:lnTo>
                    <a:pt x="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a:off x="7127575" y="1846863"/>
              <a:ext cx="7992" cy="7203"/>
            </a:xfrm>
            <a:custGeom>
              <a:avLst/>
              <a:gdLst/>
              <a:ahLst/>
              <a:cxnLst/>
              <a:rect l="l" t="t" r="r" b="b"/>
              <a:pathLst>
                <a:path w="81" h="73" extrusionOk="0">
                  <a:moveTo>
                    <a:pt x="9" y="1"/>
                  </a:moveTo>
                  <a:lnTo>
                    <a:pt x="1" y="63"/>
                  </a:lnTo>
                  <a:lnTo>
                    <a:pt x="72" y="72"/>
                  </a:lnTo>
                  <a:lnTo>
                    <a:pt x="81" y="10"/>
                  </a:lnTo>
                  <a:lnTo>
                    <a:pt x="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a:off x="7131128" y="1874195"/>
              <a:ext cx="7104" cy="7104"/>
            </a:xfrm>
            <a:custGeom>
              <a:avLst/>
              <a:gdLst/>
              <a:ahLst/>
              <a:cxnLst/>
              <a:rect l="l" t="t" r="r" b="b"/>
              <a:pathLst>
                <a:path w="72" h="72" extrusionOk="0">
                  <a:moveTo>
                    <a:pt x="9" y="0"/>
                  </a:moveTo>
                  <a:lnTo>
                    <a:pt x="0" y="63"/>
                  </a:lnTo>
                  <a:lnTo>
                    <a:pt x="63" y="72"/>
                  </a:lnTo>
                  <a:lnTo>
                    <a:pt x="72" y="9"/>
                  </a:lnTo>
                  <a:lnTo>
                    <a:pt x="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a:off x="7136357" y="1881200"/>
              <a:ext cx="8091" cy="7992"/>
            </a:xfrm>
            <a:custGeom>
              <a:avLst/>
              <a:gdLst/>
              <a:ahLst/>
              <a:cxnLst/>
              <a:rect l="l" t="t" r="r" b="b"/>
              <a:pathLst>
                <a:path w="82" h="81" extrusionOk="0">
                  <a:moveTo>
                    <a:pt x="10" y="1"/>
                  </a:moveTo>
                  <a:lnTo>
                    <a:pt x="1" y="72"/>
                  </a:lnTo>
                  <a:lnTo>
                    <a:pt x="72" y="81"/>
                  </a:lnTo>
                  <a:lnTo>
                    <a:pt x="81" y="10"/>
                  </a:lnTo>
                  <a:lnTo>
                    <a:pt x="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a:off x="7124911" y="1866202"/>
              <a:ext cx="8091" cy="8091"/>
            </a:xfrm>
            <a:custGeom>
              <a:avLst/>
              <a:gdLst/>
              <a:ahLst/>
              <a:cxnLst/>
              <a:rect l="l" t="t" r="r" b="b"/>
              <a:pathLst>
                <a:path w="82" h="82" extrusionOk="0">
                  <a:moveTo>
                    <a:pt x="10" y="1"/>
                  </a:moveTo>
                  <a:lnTo>
                    <a:pt x="1" y="72"/>
                  </a:lnTo>
                  <a:lnTo>
                    <a:pt x="72" y="81"/>
                  </a:lnTo>
                  <a:lnTo>
                    <a:pt x="81" y="10"/>
                  </a:lnTo>
                  <a:lnTo>
                    <a:pt x="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a:off x="7119682" y="1859197"/>
              <a:ext cx="7104" cy="7104"/>
            </a:xfrm>
            <a:custGeom>
              <a:avLst/>
              <a:gdLst/>
              <a:ahLst/>
              <a:cxnLst/>
              <a:rect l="l" t="t" r="r" b="b"/>
              <a:pathLst>
                <a:path w="72" h="72" extrusionOk="0">
                  <a:moveTo>
                    <a:pt x="9" y="1"/>
                  </a:moveTo>
                  <a:lnTo>
                    <a:pt x="0" y="63"/>
                  </a:lnTo>
                  <a:lnTo>
                    <a:pt x="63" y="72"/>
                  </a:lnTo>
                  <a:lnTo>
                    <a:pt x="72" y="10"/>
                  </a:lnTo>
                  <a:lnTo>
                    <a:pt x="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a:off x="7120570" y="1852191"/>
              <a:ext cx="7104" cy="7992"/>
            </a:xfrm>
            <a:custGeom>
              <a:avLst/>
              <a:gdLst/>
              <a:ahLst/>
              <a:cxnLst/>
              <a:rect l="l" t="t" r="r" b="b"/>
              <a:pathLst>
                <a:path w="72" h="81" extrusionOk="0">
                  <a:moveTo>
                    <a:pt x="9" y="0"/>
                  </a:moveTo>
                  <a:lnTo>
                    <a:pt x="0" y="72"/>
                  </a:lnTo>
                  <a:lnTo>
                    <a:pt x="63" y="81"/>
                  </a:lnTo>
                  <a:lnTo>
                    <a:pt x="72" y="9"/>
                  </a:lnTo>
                  <a:lnTo>
                    <a:pt x="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a:off x="7140797" y="1854855"/>
              <a:ext cx="7104" cy="7992"/>
            </a:xfrm>
            <a:custGeom>
              <a:avLst/>
              <a:gdLst/>
              <a:ahLst/>
              <a:cxnLst/>
              <a:rect l="l" t="t" r="r" b="b"/>
              <a:pathLst>
                <a:path w="72" h="81" extrusionOk="0">
                  <a:moveTo>
                    <a:pt x="9" y="0"/>
                  </a:moveTo>
                  <a:lnTo>
                    <a:pt x="0" y="71"/>
                  </a:lnTo>
                  <a:lnTo>
                    <a:pt x="63" y="80"/>
                  </a:lnTo>
                  <a:lnTo>
                    <a:pt x="72" y="9"/>
                  </a:lnTo>
                  <a:lnTo>
                    <a:pt x="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a:off x="7147803" y="1849527"/>
              <a:ext cx="7992" cy="7104"/>
            </a:xfrm>
            <a:custGeom>
              <a:avLst/>
              <a:gdLst/>
              <a:ahLst/>
              <a:cxnLst/>
              <a:rect l="l" t="t" r="r" b="b"/>
              <a:pathLst>
                <a:path w="81" h="72" extrusionOk="0">
                  <a:moveTo>
                    <a:pt x="10" y="0"/>
                  </a:moveTo>
                  <a:lnTo>
                    <a:pt x="1" y="63"/>
                  </a:lnTo>
                  <a:lnTo>
                    <a:pt x="72" y="72"/>
                  </a:lnTo>
                  <a:lnTo>
                    <a:pt x="81" y="9"/>
                  </a:lnTo>
                  <a:lnTo>
                    <a:pt x="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a:off x="7154907" y="1850415"/>
              <a:ext cx="7104" cy="7104"/>
            </a:xfrm>
            <a:custGeom>
              <a:avLst/>
              <a:gdLst/>
              <a:ahLst/>
              <a:cxnLst/>
              <a:rect l="l" t="t" r="r" b="b"/>
              <a:pathLst>
                <a:path w="72" h="72" extrusionOk="0">
                  <a:moveTo>
                    <a:pt x="9" y="0"/>
                  </a:moveTo>
                  <a:lnTo>
                    <a:pt x="0" y="63"/>
                  </a:lnTo>
                  <a:lnTo>
                    <a:pt x="63" y="72"/>
                  </a:lnTo>
                  <a:lnTo>
                    <a:pt x="71" y="9"/>
                  </a:lnTo>
                  <a:lnTo>
                    <a:pt x="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a:off x="7144349" y="1875971"/>
              <a:ext cx="7992" cy="7104"/>
            </a:xfrm>
            <a:custGeom>
              <a:avLst/>
              <a:gdLst/>
              <a:ahLst/>
              <a:cxnLst/>
              <a:rect l="l" t="t" r="r" b="b"/>
              <a:pathLst>
                <a:path w="81" h="72" extrusionOk="0">
                  <a:moveTo>
                    <a:pt x="9" y="0"/>
                  </a:moveTo>
                  <a:lnTo>
                    <a:pt x="0" y="63"/>
                  </a:lnTo>
                  <a:lnTo>
                    <a:pt x="71" y="71"/>
                  </a:lnTo>
                  <a:lnTo>
                    <a:pt x="80" y="9"/>
                  </a:lnTo>
                  <a:lnTo>
                    <a:pt x="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a:off x="7136357" y="1881200"/>
              <a:ext cx="8091" cy="7992"/>
            </a:xfrm>
            <a:custGeom>
              <a:avLst/>
              <a:gdLst/>
              <a:ahLst/>
              <a:cxnLst/>
              <a:rect l="l" t="t" r="r" b="b"/>
              <a:pathLst>
                <a:path w="82" h="81" extrusionOk="0">
                  <a:moveTo>
                    <a:pt x="19" y="1"/>
                  </a:moveTo>
                  <a:lnTo>
                    <a:pt x="1" y="72"/>
                  </a:lnTo>
                  <a:lnTo>
                    <a:pt x="72" y="81"/>
                  </a:lnTo>
                  <a:lnTo>
                    <a:pt x="81" y="10"/>
                  </a:lnTo>
                  <a:lnTo>
                    <a:pt x="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a:off x="7152243" y="1869755"/>
              <a:ext cx="7104" cy="7992"/>
            </a:xfrm>
            <a:custGeom>
              <a:avLst/>
              <a:gdLst/>
              <a:ahLst/>
              <a:cxnLst/>
              <a:rect l="l" t="t" r="r" b="b"/>
              <a:pathLst>
                <a:path w="72" h="81" extrusionOk="0">
                  <a:moveTo>
                    <a:pt x="9" y="1"/>
                  </a:moveTo>
                  <a:lnTo>
                    <a:pt x="0" y="72"/>
                  </a:lnTo>
                  <a:lnTo>
                    <a:pt x="63" y="81"/>
                  </a:lnTo>
                  <a:lnTo>
                    <a:pt x="72" y="10"/>
                  </a:lnTo>
                  <a:lnTo>
                    <a:pt x="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a:off x="7159249" y="1864525"/>
              <a:ext cx="7992" cy="7104"/>
            </a:xfrm>
            <a:custGeom>
              <a:avLst/>
              <a:gdLst/>
              <a:ahLst/>
              <a:cxnLst/>
              <a:rect l="l" t="t" r="r" b="b"/>
              <a:pathLst>
                <a:path w="81" h="72" extrusionOk="0">
                  <a:moveTo>
                    <a:pt x="10" y="0"/>
                  </a:moveTo>
                  <a:lnTo>
                    <a:pt x="1" y="63"/>
                  </a:lnTo>
                  <a:lnTo>
                    <a:pt x="72" y="72"/>
                  </a:lnTo>
                  <a:lnTo>
                    <a:pt x="81" y="9"/>
                  </a:lnTo>
                  <a:lnTo>
                    <a:pt x="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4"/>
            <p:cNvSpPr/>
            <p:nvPr/>
          </p:nvSpPr>
          <p:spPr>
            <a:xfrm>
              <a:off x="7160137" y="1857421"/>
              <a:ext cx="7992" cy="8091"/>
            </a:xfrm>
            <a:custGeom>
              <a:avLst/>
              <a:gdLst/>
              <a:ahLst/>
              <a:cxnLst/>
              <a:rect l="l" t="t" r="r" b="b"/>
              <a:pathLst>
                <a:path w="81" h="82" extrusionOk="0">
                  <a:moveTo>
                    <a:pt x="10" y="1"/>
                  </a:moveTo>
                  <a:lnTo>
                    <a:pt x="1" y="72"/>
                  </a:lnTo>
                  <a:lnTo>
                    <a:pt x="72" y="81"/>
                  </a:lnTo>
                  <a:lnTo>
                    <a:pt x="81" y="10"/>
                  </a:lnTo>
                  <a:lnTo>
                    <a:pt x="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4"/>
            <p:cNvSpPr/>
            <p:nvPr/>
          </p:nvSpPr>
          <p:spPr>
            <a:xfrm>
              <a:off x="7956806" y="2794897"/>
              <a:ext cx="326598" cy="317035"/>
            </a:xfrm>
            <a:custGeom>
              <a:avLst/>
              <a:gdLst/>
              <a:ahLst/>
              <a:cxnLst/>
              <a:rect l="l" t="t" r="r" b="b"/>
              <a:pathLst>
                <a:path w="3310" h="3213" extrusionOk="0">
                  <a:moveTo>
                    <a:pt x="411" y="1"/>
                  </a:moveTo>
                  <a:cubicBezTo>
                    <a:pt x="295" y="598"/>
                    <a:pt x="152" y="1473"/>
                    <a:pt x="80" y="2151"/>
                  </a:cubicBezTo>
                  <a:cubicBezTo>
                    <a:pt x="18" y="2713"/>
                    <a:pt x="0" y="3159"/>
                    <a:pt x="98" y="3212"/>
                  </a:cubicBezTo>
                  <a:cubicBezTo>
                    <a:pt x="54" y="2829"/>
                    <a:pt x="170" y="2436"/>
                    <a:pt x="375" y="2097"/>
                  </a:cubicBezTo>
                  <a:cubicBezTo>
                    <a:pt x="393" y="2061"/>
                    <a:pt x="419" y="2026"/>
                    <a:pt x="437" y="1990"/>
                  </a:cubicBezTo>
                  <a:cubicBezTo>
                    <a:pt x="760" y="1517"/>
                    <a:pt x="1232" y="1188"/>
                    <a:pt x="1609" y="1188"/>
                  </a:cubicBezTo>
                  <a:cubicBezTo>
                    <a:pt x="1701" y="1188"/>
                    <a:pt x="1788" y="1207"/>
                    <a:pt x="1865" y="1250"/>
                  </a:cubicBezTo>
                  <a:cubicBezTo>
                    <a:pt x="1954" y="1294"/>
                    <a:pt x="2034" y="1339"/>
                    <a:pt x="2114" y="1374"/>
                  </a:cubicBezTo>
                  <a:cubicBezTo>
                    <a:pt x="2507" y="964"/>
                    <a:pt x="2917" y="527"/>
                    <a:pt x="3310" y="90"/>
                  </a:cubicBezTo>
                  <a:lnTo>
                    <a:pt x="3310" y="90"/>
                  </a:lnTo>
                  <a:cubicBezTo>
                    <a:pt x="2952" y="477"/>
                    <a:pt x="2320" y="802"/>
                    <a:pt x="1708" y="802"/>
                  </a:cubicBezTo>
                  <a:cubicBezTo>
                    <a:pt x="1207" y="802"/>
                    <a:pt x="720" y="583"/>
                    <a:pt x="411"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4"/>
            <p:cNvSpPr/>
            <p:nvPr/>
          </p:nvSpPr>
          <p:spPr>
            <a:xfrm>
              <a:off x="7809786" y="3007040"/>
              <a:ext cx="156787" cy="135675"/>
            </a:xfrm>
            <a:custGeom>
              <a:avLst/>
              <a:gdLst/>
              <a:ahLst/>
              <a:cxnLst/>
              <a:rect l="l" t="t" r="r" b="b"/>
              <a:pathLst>
                <a:path w="1589" h="1375" extrusionOk="0">
                  <a:moveTo>
                    <a:pt x="1570" y="1"/>
                  </a:moveTo>
                  <a:cubicBezTo>
                    <a:pt x="1535" y="27"/>
                    <a:pt x="1508" y="54"/>
                    <a:pt x="1481" y="81"/>
                  </a:cubicBezTo>
                  <a:cubicBezTo>
                    <a:pt x="1338" y="215"/>
                    <a:pt x="241" y="732"/>
                    <a:pt x="0" y="1374"/>
                  </a:cubicBezTo>
                  <a:cubicBezTo>
                    <a:pt x="483" y="1158"/>
                    <a:pt x="1035" y="1097"/>
                    <a:pt x="1491" y="1097"/>
                  </a:cubicBezTo>
                  <a:cubicBezTo>
                    <a:pt x="1524" y="1097"/>
                    <a:pt x="1556" y="1097"/>
                    <a:pt x="1588" y="1098"/>
                  </a:cubicBezTo>
                  <a:cubicBezTo>
                    <a:pt x="1588" y="1089"/>
                    <a:pt x="1588" y="1080"/>
                    <a:pt x="1588" y="1062"/>
                  </a:cubicBezTo>
                  <a:cubicBezTo>
                    <a:pt x="1490" y="1009"/>
                    <a:pt x="1508" y="563"/>
                    <a:pt x="15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a:off x="7803570" y="3100384"/>
              <a:ext cx="325808" cy="634859"/>
            </a:xfrm>
            <a:custGeom>
              <a:avLst/>
              <a:gdLst/>
              <a:ahLst/>
              <a:cxnLst/>
              <a:rect l="l" t="t" r="r" b="b"/>
              <a:pathLst>
                <a:path w="3302" h="6434" extrusionOk="0">
                  <a:moveTo>
                    <a:pt x="358" y="0"/>
                  </a:moveTo>
                  <a:cubicBezTo>
                    <a:pt x="153" y="214"/>
                    <a:pt x="1" y="446"/>
                    <a:pt x="19" y="705"/>
                  </a:cubicBezTo>
                  <a:cubicBezTo>
                    <a:pt x="45" y="1463"/>
                    <a:pt x="795" y="5754"/>
                    <a:pt x="2285" y="6325"/>
                  </a:cubicBezTo>
                  <a:cubicBezTo>
                    <a:pt x="2473" y="6401"/>
                    <a:pt x="2659" y="6434"/>
                    <a:pt x="2838" y="6434"/>
                  </a:cubicBezTo>
                  <a:cubicBezTo>
                    <a:pt x="2999" y="6434"/>
                    <a:pt x="3154" y="6407"/>
                    <a:pt x="3302" y="6361"/>
                  </a:cubicBezTo>
                  <a:lnTo>
                    <a:pt x="3302" y="6361"/>
                  </a:lnTo>
                  <a:cubicBezTo>
                    <a:pt x="3302" y="6361"/>
                    <a:pt x="3279" y="6364"/>
                    <a:pt x="3237" y="6364"/>
                  </a:cubicBezTo>
                  <a:cubicBezTo>
                    <a:pt x="2981" y="6364"/>
                    <a:pt x="2026" y="6258"/>
                    <a:pt x="1526" y="4737"/>
                  </a:cubicBezTo>
                  <a:cubicBezTo>
                    <a:pt x="1178" y="3694"/>
                    <a:pt x="741" y="1401"/>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rot="-1053968" flipH="1">
              <a:off x="7112332" y="1220105"/>
              <a:ext cx="92226" cy="99041"/>
            </a:xfrm>
            <a:custGeom>
              <a:avLst/>
              <a:gdLst/>
              <a:ahLst/>
              <a:cxnLst/>
              <a:rect l="l" t="t" r="r" b="b"/>
              <a:pathLst>
                <a:path w="1098" h="1179" extrusionOk="0">
                  <a:moveTo>
                    <a:pt x="1066" y="0"/>
                  </a:moveTo>
                  <a:cubicBezTo>
                    <a:pt x="864" y="0"/>
                    <a:pt x="608" y="115"/>
                    <a:pt x="393" y="313"/>
                  </a:cubicBezTo>
                  <a:cubicBezTo>
                    <a:pt x="134" y="554"/>
                    <a:pt x="0" y="848"/>
                    <a:pt x="27" y="1071"/>
                  </a:cubicBezTo>
                  <a:cubicBezTo>
                    <a:pt x="148" y="1134"/>
                    <a:pt x="289" y="1179"/>
                    <a:pt x="427" y="1179"/>
                  </a:cubicBezTo>
                  <a:cubicBezTo>
                    <a:pt x="584" y="1179"/>
                    <a:pt x="738" y="1121"/>
                    <a:pt x="856" y="964"/>
                  </a:cubicBezTo>
                  <a:cubicBezTo>
                    <a:pt x="981" y="795"/>
                    <a:pt x="1097" y="358"/>
                    <a:pt x="1088" y="1"/>
                  </a:cubicBezTo>
                  <a:cubicBezTo>
                    <a:pt x="1081" y="0"/>
                    <a:pt x="1074"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rot="-911915" flipH="1">
              <a:off x="7113312" y="1168223"/>
              <a:ext cx="106503" cy="115760"/>
            </a:xfrm>
            <a:custGeom>
              <a:avLst/>
              <a:gdLst/>
              <a:ahLst/>
              <a:cxnLst/>
              <a:rect l="l" t="t" r="r" b="b"/>
              <a:pathLst>
                <a:path w="1268" h="1378" extrusionOk="0">
                  <a:moveTo>
                    <a:pt x="1103" y="0"/>
                  </a:moveTo>
                  <a:cubicBezTo>
                    <a:pt x="672" y="0"/>
                    <a:pt x="9" y="1195"/>
                    <a:pt x="1" y="1333"/>
                  </a:cubicBezTo>
                  <a:cubicBezTo>
                    <a:pt x="1" y="1342"/>
                    <a:pt x="1" y="1360"/>
                    <a:pt x="10" y="1378"/>
                  </a:cubicBezTo>
                  <a:cubicBezTo>
                    <a:pt x="81" y="1360"/>
                    <a:pt x="144" y="1315"/>
                    <a:pt x="170" y="1244"/>
                  </a:cubicBezTo>
                  <a:cubicBezTo>
                    <a:pt x="242" y="1074"/>
                    <a:pt x="349" y="851"/>
                    <a:pt x="527" y="646"/>
                  </a:cubicBezTo>
                  <a:cubicBezTo>
                    <a:pt x="750" y="405"/>
                    <a:pt x="1000" y="289"/>
                    <a:pt x="1143" y="236"/>
                  </a:cubicBezTo>
                  <a:cubicBezTo>
                    <a:pt x="1214" y="209"/>
                    <a:pt x="1259" y="147"/>
                    <a:pt x="1268" y="75"/>
                  </a:cubicBezTo>
                  <a:cubicBezTo>
                    <a:pt x="1232" y="39"/>
                    <a:pt x="1196" y="22"/>
                    <a:pt x="1143" y="4"/>
                  </a:cubicBezTo>
                  <a:cubicBezTo>
                    <a:pt x="1130" y="1"/>
                    <a:pt x="1116" y="0"/>
                    <a:pt x="1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34"/>
          <p:cNvGrpSpPr/>
          <p:nvPr/>
        </p:nvGrpSpPr>
        <p:grpSpPr>
          <a:xfrm>
            <a:off x="1180550" y="417754"/>
            <a:ext cx="431675" cy="145800"/>
            <a:chOff x="1059975" y="1389000"/>
            <a:chExt cx="431675" cy="145800"/>
          </a:xfrm>
        </p:grpSpPr>
        <p:sp>
          <p:nvSpPr>
            <p:cNvPr id="712" name="Google Shape;712;p34"/>
            <p:cNvSpPr/>
            <p:nvPr/>
          </p:nvSpPr>
          <p:spPr>
            <a:xfrm>
              <a:off x="1059975"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a:off x="1138750"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a:off x="1217525"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a:off x="1296300"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a:off x="1375075"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a:off x="1453850"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34"/>
          <p:cNvSpPr/>
          <p:nvPr/>
        </p:nvSpPr>
        <p:spPr>
          <a:xfrm rot="-5400000">
            <a:off x="-334050" y="2350350"/>
            <a:ext cx="1485600" cy="442800"/>
          </a:xfrm>
          <a:prstGeom prst="homePlat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rot="5400000">
            <a:off x="14240" y="2598593"/>
            <a:ext cx="926020" cy="154349"/>
          </a:xfrm>
          <a:prstGeom prst="rect">
            <a:avLst/>
          </a:prstGeom>
        </p:spPr>
        <p:txBody>
          <a:bodyPr>
            <a:prstTxWarp prst="textPlain">
              <a:avLst/>
            </a:prstTxWarp>
          </a:bodyPr>
          <a:lstStyle/>
          <a:p>
            <a:pPr lvl="0" algn="ctr"/>
            <a:r>
              <a:rPr b="1" i="1" dirty="0">
                <a:ln>
                  <a:noFill/>
                </a:ln>
                <a:solidFill>
                  <a:schemeClr val="dk1"/>
                </a:solidFill>
                <a:latin typeface="Zen Dots"/>
              </a:rPr>
              <a:t>CYBER</a:t>
            </a:r>
          </a:p>
        </p:txBody>
      </p:sp>
      <p:sp>
        <p:nvSpPr>
          <p:cNvPr id="720" name="Google Shape;720;p34"/>
          <p:cNvSpPr/>
          <p:nvPr/>
        </p:nvSpPr>
        <p:spPr>
          <a:xfrm rot="5400000">
            <a:off x="-153166" y="2631517"/>
            <a:ext cx="920972" cy="88500"/>
          </a:xfrm>
          <a:prstGeom prst="rect">
            <a:avLst/>
          </a:prstGeom>
        </p:spPr>
        <p:txBody>
          <a:bodyPr>
            <a:prstTxWarp prst="textPlain">
              <a:avLst/>
            </a:prstTxWarp>
          </a:bodyPr>
          <a:lstStyle/>
          <a:p>
            <a:pPr lvl="0" algn="ctr"/>
            <a:r>
              <a:rPr b="1" i="0" dirty="0">
                <a:ln>
                  <a:noFill/>
                </a:ln>
                <a:solidFill>
                  <a:schemeClr val="dk1"/>
                </a:solidFill>
                <a:latin typeface="Zen Dots"/>
              </a:rPr>
              <a:t>FUTURISTIC</a:t>
            </a:r>
          </a:p>
        </p:txBody>
      </p:sp>
    </p:spTree>
    <p:extLst>
      <p:ext uri="{BB962C8B-B14F-4D97-AF65-F5344CB8AC3E}">
        <p14:creationId xmlns:p14="http://schemas.microsoft.com/office/powerpoint/2010/main" val="548879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1727250" y="133335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txBox="1">
            <a:spLocks noGrp="1"/>
          </p:cNvSpPr>
          <p:nvPr>
            <p:ph type="title"/>
          </p:nvPr>
        </p:nvSpPr>
        <p:spPr>
          <a:xfrm>
            <a:off x="2005350" y="1506750"/>
            <a:ext cx="5133300" cy="2130000"/>
          </a:xfrm>
          <a:prstGeom prst="rect">
            <a:avLst/>
          </a:prstGeom>
        </p:spPr>
        <p:txBody>
          <a:bodyPr spcFirstLastPara="1" wrap="square" lIns="91425" tIns="91425" rIns="91425" bIns="91425" anchor="ctr" anchorCtr="0">
            <a:noAutofit/>
          </a:bodyPr>
          <a:lstStyle/>
          <a:p>
            <a:r>
              <a:rPr lang="en" sz="4800" dirty="0"/>
              <a:t>Don’t be afraid of the tech</a:t>
            </a:r>
            <a:br>
              <a:rPr lang="en" sz="4800" dirty="0">
                <a:solidFill>
                  <a:srgbClr val="FF0000"/>
                </a:solidFill>
              </a:rPr>
            </a:br>
            <a:r>
              <a:rPr lang="en-US" sz="1000" i="1" dirty="0">
                <a:solidFill>
                  <a:schemeClr val="bg1"/>
                </a:solidFill>
              </a:rPr>
              <a:t>You only need </a:t>
            </a:r>
            <a:r>
              <a:rPr lang="en-US" sz="1200" i="1" dirty="0">
                <a:solidFill>
                  <a:srgbClr val="FFC000"/>
                </a:solidFill>
              </a:rPr>
              <a:t>interest</a:t>
            </a:r>
            <a:r>
              <a:rPr lang="en-US" sz="1000" i="1" dirty="0">
                <a:solidFill>
                  <a:schemeClr val="bg1"/>
                </a:solidFill>
              </a:rPr>
              <a:t> and  </a:t>
            </a:r>
            <a:r>
              <a:rPr lang="en-US" sz="1200" i="1" dirty="0">
                <a:solidFill>
                  <a:srgbClr val="FFC000"/>
                </a:solidFill>
              </a:rPr>
              <a:t>dedication</a:t>
            </a:r>
            <a:br>
              <a:rPr lang="en-US" sz="1000" dirty="0">
                <a:solidFill>
                  <a:srgbClr val="FF0000"/>
                </a:solidFill>
              </a:rPr>
            </a:br>
            <a:endParaRPr sz="1000" dirty="0">
              <a:solidFill>
                <a:srgbClr val="FF0000"/>
              </a:solidFill>
            </a:endParaRPr>
          </a:p>
        </p:txBody>
      </p:sp>
      <p:grpSp>
        <p:nvGrpSpPr>
          <p:cNvPr id="440" name="Google Shape;440;p34"/>
          <p:cNvGrpSpPr/>
          <p:nvPr/>
        </p:nvGrpSpPr>
        <p:grpSpPr>
          <a:xfrm rot="10800000">
            <a:off x="8182795" y="3741521"/>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4"/>
          <p:cNvGrpSpPr/>
          <p:nvPr/>
        </p:nvGrpSpPr>
        <p:grpSpPr>
          <a:xfrm>
            <a:off x="535539" y="4091671"/>
            <a:ext cx="781224" cy="726909"/>
            <a:chOff x="827350" y="3629733"/>
            <a:chExt cx="1431600" cy="1332067"/>
          </a:xfrm>
        </p:grpSpPr>
        <p:sp>
          <p:nvSpPr>
            <p:cNvPr id="448" name="Google Shape;448;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1563289" y="4339573"/>
            <a:ext cx="356325" cy="331552"/>
            <a:chOff x="827350" y="3629733"/>
            <a:chExt cx="1431600" cy="1332067"/>
          </a:xfrm>
        </p:grpSpPr>
        <p:sp>
          <p:nvSpPr>
            <p:cNvPr id="452" name="Google Shape;452;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4"/>
          <p:cNvGrpSpPr/>
          <p:nvPr/>
        </p:nvGrpSpPr>
        <p:grpSpPr>
          <a:xfrm>
            <a:off x="7697553" y="932393"/>
            <a:ext cx="1096749" cy="1020497"/>
            <a:chOff x="827350" y="3629733"/>
            <a:chExt cx="1431600" cy="1332067"/>
          </a:xfrm>
        </p:grpSpPr>
        <p:sp>
          <p:nvSpPr>
            <p:cNvPr id="456" name="Google Shape;456;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626658" y="3184190"/>
            <a:ext cx="598982" cy="557337"/>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34"/>
          <p:cNvGrpSpPr/>
          <p:nvPr/>
        </p:nvGrpSpPr>
        <p:grpSpPr>
          <a:xfrm rot="5400000">
            <a:off x="1030707" y="-8854"/>
            <a:ext cx="288601" cy="1096693"/>
            <a:chOff x="1006700" y="2603975"/>
            <a:chExt cx="55450" cy="210700"/>
          </a:xfrm>
        </p:grpSpPr>
        <p:sp>
          <p:nvSpPr>
            <p:cNvPr id="468" name="Google Shape;468;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53822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A6310-A011-1CA5-7BD5-DA8E8A627781}"/>
              </a:ext>
            </a:extLst>
          </p:cNvPr>
          <p:cNvSpPr>
            <a:spLocks noGrp="1"/>
          </p:cNvSpPr>
          <p:nvPr>
            <p:ph type="title"/>
          </p:nvPr>
        </p:nvSpPr>
        <p:spPr>
          <a:xfrm>
            <a:off x="4229099" y="2015250"/>
            <a:ext cx="3864769" cy="1113000"/>
          </a:xfrm>
        </p:spPr>
        <p:txBody>
          <a:bodyPr/>
          <a:lstStyle/>
          <a:p>
            <a:r>
              <a:rPr lang="en-US" dirty="0"/>
              <a:t>What is Cyber Security?</a:t>
            </a:r>
            <a:endParaRPr lang="en-NG" dirty="0"/>
          </a:p>
        </p:txBody>
      </p:sp>
      <p:sp>
        <p:nvSpPr>
          <p:cNvPr id="4" name="Title 3">
            <a:extLst>
              <a:ext uri="{FF2B5EF4-FFF2-40B4-BE49-F238E27FC236}">
                <a16:creationId xmlns:a16="http://schemas.microsoft.com/office/drawing/2014/main" id="{3B468953-8A5C-C6B7-518F-A57115403AC6}"/>
              </a:ext>
            </a:extLst>
          </p:cNvPr>
          <p:cNvSpPr>
            <a:spLocks noGrp="1"/>
          </p:cNvSpPr>
          <p:nvPr>
            <p:ph type="title" idx="2"/>
          </p:nvPr>
        </p:nvSpPr>
        <p:spPr>
          <a:xfrm>
            <a:off x="1900238" y="1693362"/>
            <a:ext cx="1988375" cy="1756775"/>
          </a:xfrm>
        </p:spPr>
        <p:txBody>
          <a:bodyPr/>
          <a:lstStyle/>
          <a:p>
            <a:r>
              <a:rPr lang="en-US" sz="9600" dirty="0"/>
              <a:t>?</a:t>
            </a:r>
            <a:endParaRPr lang="en-NG" sz="9600" dirty="0"/>
          </a:p>
        </p:txBody>
      </p:sp>
    </p:spTree>
    <p:extLst>
      <p:ext uri="{BB962C8B-B14F-4D97-AF65-F5344CB8AC3E}">
        <p14:creationId xmlns:p14="http://schemas.microsoft.com/office/powerpoint/2010/main" val="2888678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36"/>
          <p:cNvSpPr/>
          <p:nvPr/>
        </p:nvSpPr>
        <p:spPr>
          <a:xfrm>
            <a:off x="971400" y="975300"/>
            <a:ext cx="7201200" cy="31929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6"/>
          <p:cNvSpPr txBox="1">
            <a:spLocks noGrp="1"/>
          </p:cNvSpPr>
          <p:nvPr>
            <p:ph type="title"/>
          </p:nvPr>
        </p:nvSpPr>
        <p:spPr>
          <a:xfrm>
            <a:off x="1486024" y="3537738"/>
            <a:ext cx="6172200" cy="446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—Someone Famous</a:t>
            </a:r>
            <a:endParaRPr dirty="0"/>
          </a:p>
        </p:txBody>
      </p:sp>
      <p:sp>
        <p:nvSpPr>
          <p:cNvPr id="540" name="Google Shape;540;p36"/>
          <p:cNvSpPr txBox="1">
            <a:spLocks noGrp="1"/>
          </p:cNvSpPr>
          <p:nvPr>
            <p:ph type="subTitle" idx="1"/>
          </p:nvPr>
        </p:nvSpPr>
        <p:spPr>
          <a:xfrm>
            <a:off x="1485800" y="1132269"/>
            <a:ext cx="6172200" cy="2437922"/>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2400" dirty="0"/>
              <a:t>Cybersecurity is the practice of ensuring </a:t>
            </a:r>
            <a:r>
              <a:rPr lang="en-US" sz="2400" b="1" dirty="0"/>
              <a:t>confidentiality</a:t>
            </a:r>
            <a:r>
              <a:rPr lang="en-US" sz="2400" dirty="0"/>
              <a:t>, </a:t>
            </a:r>
            <a:r>
              <a:rPr lang="en-US" sz="2400" b="1" dirty="0"/>
              <a:t>integrity</a:t>
            </a:r>
            <a:r>
              <a:rPr lang="en-US" sz="2400" dirty="0"/>
              <a:t>, and </a:t>
            </a:r>
            <a:r>
              <a:rPr lang="en-US" sz="2400" b="1" dirty="0"/>
              <a:t>availability</a:t>
            </a:r>
            <a:r>
              <a:rPr lang="en-US" sz="2400" dirty="0"/>
              <a:t> of information by protecting networks, devices, people, and data from unauthorized access or criminal exploitation.</a:t>
            </a:r>
          </a:p>
        </p:txBody>
      </p:sp>
      <p:grpSp>
        <p:nvGrpSpPr>
          <p:cNvPr id="541" name="Google Shape;541;p36"/>
          <p:cNvGrpSpPr/>
          <p:nvPr/>
        </p:nvGrpSpPr>
        <p:grpSpPr>
          <a:xfrm>
            <a:off x="424632" y="3695521"/>
            <a:ext cx="288601" cy="1096693"/>
            <a:chOff x="1006700" y="2603975"/>
            <a:chExt cx="55450" cy="210700"/>
          </a:xfrm>
        </p:grpSpPr>
        <p:sp>
          <p:nvSpPr>
            <p:cNvPr id="542" name="Google Shape;542;p36"/>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6"/>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6"/>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6"/>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6"/>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6"/>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36"/>
          <p:cNvGrpSpPr/>
          <p:nvPr/>
        </p:nvGrpSpPr>
        <p:grpSpPr>
          <a:xfrm>
            <a:off x="7351974" y="351277"/>
            <a:ext cx="1178637" cy="1096691"/>
            <a:chOff x="827350" y="3629733"/>
            <a:chExt cx="1431600" cy="1332067"/>
          </a:xfrm>
        </p:grpSpPr>
        <p:sp>
          <p:nvSpPr>
            <p:cNvPr id="549" name="Google Shape;549;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36"/>
          <p:cNvGrpSpPr/>
          <p:nvPr/>
        </p:nvGrpSpPr>
        <p:grpSpPr>
          <a:xfrm>
            <a:off x="7916327" y="1616596"/>
            <a:ext cx="781224" cy="726909"/>
            <a:chOff x="827350" y="3629733"/>
            <a:chExt cx="1431600" cy="1332067"/>
          </a:xfrm>
        </p:grpSpPr>
        <p:sp>
          <p:nvSpPr>
            <p:cNvPr id="553" name="Google Shape;553;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36"/>
          <p:cNvGrpSpPr/>
          <p:nvPr/>
        </p:nvGrpSpPr>
        <p:grpSpPr>
          <a:xfrm>
            <a:off x="6235139" y="539499"/>
            <a:ext cx="637062" cy="592770"/>
            <a:chOff x="827350" y="3629733"/>
            <a:chExt cx="1431600" cy="1332067"/>
          </a:xfrm>
        </p:grpSpPr>
        <p:sp>
          <p:nvSpPr>
            <p:cNvPr id="557" name="Google Shape;557;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36"/>
          <p:cNvGrpSpPr/>
          <p:nvPr/>
        </p:nvGrpSpPr>
        <p:grpSpPr>
          <a:xfrm>
            <a:off x="6886468" y="329561"/>
            <a:ext cx="451240" cy="419868"/>
            <a:chOff x="827350" y="3629733"/>
            <a:chExt cx="1431600" cy="1332067"/>
          </a:xfrm>
        </p:grpSpPr>
        <p:sp>
          <p:nvSpPr>
            <p:cNvPr id="561" name="Google Shape;561;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39653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txBox="1">
            <a:spLocks noGrp="1"/>
          </p:cNvSpPr>
          <p:nvPr>
            <p:ph type="title"/>
          </p:nvPr>
        </p:nvSpPr>
        <p:spPr>
          <a:xfrm>
            <a:off x="4491888" y="1682463"/>
            <a:ext cx="3312300" cy="111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The Evolution </a:t>
            </a:r>
          </a:p>
        </p:txBody>
      </p:sp>
      <p:sp>
        <p:nvSpPr>
          <p:cNvPr id="398" name="Google Shape;398;p33"/>
          <p:cNvSpPr txBox="1">
            <a:spLocks noGrp="1"/>
          </p:cNvSpPr>
          <p:nvPr>
            <p:ph type="subTitle" idx="1"/>
          </p:nvPr>
        </p:nvSpPr>
        <p:spPr>
          <a:xfrm>
            <a:off x="4491888" y="2851112"/>
            <a:ext cx="3312300" cy="11130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t>How did we evolve from no threats to cyber threats?</a:t>
            </a:r>
          </a:p>
          <a:p>
            <a:pPr marL="285750" lvl="0" indent="-285750" algn="l" rtl="0">
              <a:spcBef>
                <a:spcPts val="0"/>
              </a:spcBef>
              <a:spcAft>
                <a:spcPts val="0"/>
              </a:spcAft>
              <a:buFont typeface="Arial" panose="020B0604020202020204" pitchFamily="34" charset="0"/>
              <a:buChar char="•"/>
            </a:pPr>
            <a:r>
              <a:rPr lang="en-US" dirty="0"/>
              <a:t>What can you learn from the evolution</a:t>
            </a:r>
            <a:endParaRPr dirty="0"/>
          </a:p>
        </p:txBody>
      </p:sp>
      <p:sp>
        <p:nvSpPr>
          <p:cNvPr id="399" name="Google Shape;399;p33"/>
          <p:cNvSpPr txBox="1">
            <a:spLocks noGrp="1"/>
          </p:cNvSpPr>
          <p:nvPr>
            <p:ph type="title" idx="2"/>
          </p:nvPr>
        </p:nvSpPr>
        <p:spPr>
          <a:xfrm>
            <a:off x="1814447" y="1872250"/>
            <a:ext cx="1962231"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400" name="Google Shape;400;p33"/>
          <p:cNvGrpSpPr/>
          <p:nvPr/>
        </p:nvGrpSpPr>
        <p:grpSpPr>
          <a:xfrm rot="10800000">
            <a:off x="8057882" y="382596"/>
            <a:ext cx="288601" cy="1096693"/>
            <a:chOff x="1006700" y="2603975"/>
            <a:chExt cx="55450" cy="210700"/>
          </a:xfrm>
        </p:grpSpPr>
        <p:sp>
          <p:nvSpPr>
            <p:cNvPr id="401" name="Google Shape;401;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3"/>
          <p:cNvGrpSpPr/>
          <p:nvPr/>
        </p:nvGrpSpPr>
        <p:grpSpPr>
          <a:xfrm>
            <a:off x="558602" y="508321"/>
            <a:ext cx="781224" cy="726909"/>
            <a:chOff x="827350" y="3629733"/>
            <a:chExt cx="1431600" cy="1332067"/>
          </a:xfrm>
        </p:grpSpPr>
        <p:sp>
          <p:nvSpPr>
            <p:cNvPr id="408" name="Google Shape;408;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p:cNvGrpSpPr/>
          <p:nvPr/>
        </p:nvGrpSpPr>
        <p:grpSpPr>
          <a:xfrm>
            <a:off x="1387564" y="321673"/>
            <a:ext cx="356325" cy="331552"/>
            <a:chOff x="827350" y="3629733"/>
            <a:chExt cx="1431600" cy="1332067"/>
          </a:xfrm>
        </p:grpSpPr>
        <p:sp>
          <p:nvSpPr>
            <p:cNvPr id="412" name="Google Shape;412;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p:cNvGrpSpPr/>
          <p:nvPr/>
        </p:nvGrpSpPr>
        <p:grpSpPr>
          <a:xfrm>
            <a:off x="7535601" y="3848738"/>
            <a:ext cx="895180" cy="832942"/>
            <a:chOff x="827350" y="3629733"/>
            <a:chExt cx="1431600" cy="1332067"/>
          </a:xfrm>
        </p:grpSpPr>
        <p:sp>
          <p:nvSpPr>
            <p:cNvPr id="416" name="Google Shape;416;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p:cNvGrpSpPr/>
          <p:nvPr/>
        </p:nvGrpSpPr>
        <p:grpSpPr>
          <a:xfrm>
            <a:off x="7902683" y="2980240"/>
            <a:ext cx="598982" cy="557337"/>
            <a:chOff x="827350" y="3629733"/>
            <a:chExt cx="1431600" cy="1332067"/>
          </a:xfrm>
        </p:grpSpPr>
        <p:sp>
          <p:nvSpPr>
            <p:cNvPr id="420" name="Google Shape;420;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p:cNvGrpSpPr/>
          <p:nvPr/>
        </p:nvGrpSpPr>
        <p:grpSpPr>
          <a:xfrm>
            <a:off x="6634531" y="4239131"/>
            <a:ext cx="464268" cy="431989"/>
            <a:chOff x="827350" y="3629733"/>
            <a:chExt cx="1431600" cy="1332067"/>
          </a:xfrm>
        </p:grpSpPr>
        <p:sp>
          <p:nvSpPr>
            <p:cNvPr id="424" name="Google Shape;424;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p:cNvGrpSpPr/>
          <p:nvPr/>
        </p:nvGrpSpPr>
        <p:grpSpPr>
          <a:xfrm rot="5400000">
            <a:off x="962657" y="3906771"/>
            <a:ext cx="288601" cy="1096693"/>
            <a:chOff x="1006700" y="2603975"/>
            <a:chExt cx="55450" cy="210700"/>
          </a:xfrm>
        </p:grpSpPr>
        <p:sp>
          <p:nvSpPr>
            <p:cNvPr id="428" name="Google Shape;428;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00426455"/>
      </p:ext>
    </p:extLst>
  </p:cSld>
  <p:clrMapOvr>
    <a:masterClrMapping/>
  </p:clrMapOvr>
</p:sld>
</file>

<file path=ppt/theme/theme1.xml><?xml version="1.0" encoding="utf-8"?>
<a:theme xmlns:a="http://schemas.openxmlformats.org/drawingml/2006/main" name="Cyber-Futuristic AI Technology Thesis Defense by Slidesgo">
  <a:themeElements>
    <a:clrScheme name="Simple Light">
      <a:dk1>
        <a:srgbClr val="031126"/>
      </a:dk1>
      <a:lt1>
        <a:srgbClr val="FFFFFF"/>
      </a:lt1>
      <a:dk2>
        <a:srgbClr val="10355F"/>
      </a:dk2>
      <a:lt2>
        <a:srgbClr val="3B8794"/>
      </a:lt2>
      <a:accent1>
        <a:srgbClr val="51AF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2889</TotalTime>
  <Words>1495</Words>
  <Application>Microsoft Office PowerPoint</Application>
  <PresentationFormat>On-screen Show (16:9)</PresentationFormat>
  <Paragraphs>170</Paragraphs>
  <Slides>42</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Audiowide</vt:lpstr>
      <vt:lpstr>Karla</vt:lpstr>
      <vt:lpstr>Zen Dots</vt:lpstr>
      <vt:lpstr>Nunito</vt:lpstr>
      <vt:lpstr>Arial</vt:lpstr>
      <vt:lpstr>Cyber-Futuristic AI Technology Thesis Defense by Slidesgo</vt:lpstr>
      <vt:lpstr>Practical Review on the Evolution of Cybersecurity</vt:lpstr>
      <vt:lpstr>Keynote: The Capeless Hero</vt:lpstr>
      <vt:lpstr>Not All Heroes  Wear Capes Some wear Hoodies </vt:lpstr>
      <vt:lpstr>About Cyber Security</vt:lpstr>
      <vt:lpstr>Keynotes</vt:lpstr>
      <vt:lpstr>Don’t be afraid of the tech You only need interest and  dedication </vt:lpstr>
      <vt:lpstr>What is Cyber Security?</vt:lpstr>
      <vt:lpstr>—Someone Famous</vt:lpstr>
      <vt:lpstr>The Evolution </vt:lpstr>
      <vt:lpstr>Brief Timeline</vt:lpstr>
      <vt:lpstr>Brief Timeline</vt:lpstr>
      <vt:lpstr>Those who do not learn from history are… probably studying politics in uniport</vt:lpstr>
      <vt:lpstr>Importance of Cyber Security</vt:lpstr>
      <vt:lpstr>Discuss the importance of cybersecurity in today's digital world using practical examples.</vt:lpstr>
      <vt:lpstr>Personal Data Protection</vt:lpstr>
      <vt:lpstr>National Security</vt:lpstr>
      <vt:lpstr>Intellectual Property Theft</vt:lpstr>
      <vt:lpstr>Practical Examples of Cyberattacks</vt:lpstr>
      <vt:lpstr>Quiz Section</vt:lpstr>
      <vt:lpstr>A social engineering attack that tricks users into revealing personal information?</vt:lpstr>
      <vt:lpstr>Which of the following is a characteristic of a Ransomware attack?</vt:lpstr>
      <vt:lpstr>What is a DDoS (Distributed Denial of Service) attack?</vt:lpstr>
      <vt:lpstr>What is the primary purpose of a firewall in cybersecurity?</vt:lpstr>
      <vt:lpstr>Practical Examples of Cyberattacks</vt:lpstr>
      <vt:lpstr>Common Vulnerabilities, Threats and Risks</vt:lpstr>
      <vt:lpstr>Purpose statement</vt:lpstr>
      <vt:lpstr>Purpose statement</vt:lpstr>
      <vt:lpstr>Purpose statement</vt:lpstr>
      <vt:lpstr>Purpose statement</vt:lpstr>
      <vt:lpstr>Case Study Analysis</vt:lpstr>
      <vt:lpstr>Question 1</vt:lpstr>
      <vt:lpstr>Question 2</vt:lpstr>
      <vt:lpstr>Take Home Assessment</vt:lpstr>
      <vt:lpstr>Case Study Analysis</vt:lpstr>
      <vt:lpstr>Threat mitigation strategies.</vt:lpstr>
      <vt:lpstr>Motives behind Cyber Attacks</vt:lpstr>
      <vt:lpstr>NIST Cybersecurity Framework</vt:lpstr>
      <vt:lpstr>NIST Cybersecurity Framework</vt:lpstr>
      <vt:lpstr>NIST Cybersecurity Framework</vt:lpstr>
      <vt:lpstr>Threat Mitigation Strategie</vt:lpstr>
      <vt:lpstr>Lecture review</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Marvellous Amos</dc:creator>
  <cp:lastModifiedBy>Marvellous Amos</cp:lastModifiedBy>
  <cp:revision>21</cp:revision>
  <dcterms:modified xsi:type="dcterms:W3CDTF">2024-08-24T17:50:47Z</dcterms:modified>
</cp:coreProperties>
</file>